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43891200" cy="32918400"/>
  <p:notesSz cx="7315200" cy="9601200"/>
  <p:defaultTextStyle>
    <a:defPPr>
      <a:defRPr lang="en-US"/>
    </a:defPPr>
    <a:lvl1pPr marL="0" algn="l" defTabSz="3686861" rtl="0" eaLnBrk="1" latinLnBrk="0" hangingPunct="1">
      <a:defRPr sz="7258" kern="1200">
        <a:solidFill>
          <a:schemeClr val="tx1"/>
        </a:solidFill>
        <a:latin typeface="+mn-lt"/>
        <a:ea typeface="+mn-ea"/>
        <a:cs typeface="+mn-cs"/>
      </a:defRPr>
    </a:lvl1pPr>
    <a:lvl2pPr marL="1843430" algn="l" defTabSz="3686861" rtl="0" eaLnBrk="1" latinLnBrk="0" hangingPunct="1">
      <a:defRPr sz="7258" kern="1200">
        <a:solidFill>
          <a:schemeClr val="tx1"/>
        </a:solidFill>
        <a:latin typeface="+mn-lt"/>
        <a:ea typeface="+mn-ea"/>
        <a:cs typeface="+mn-cs"/>
      </a:defRPr>
    </a:lvl2pPr>
    <a:lvl3pPr marL="3686861" algn="l" defTabSz="3686861" rtl="0" eaLnBrk="1" latinLnBrk="0" hangingPunct="1">
      <a:defRPr sz="7258" kern="1200">
        <a:solidFill>
          <a:schemeClr val="tx1"/>
        </a:solidFill>
        <a:latin typeface="+mn-lt"/>
        <a:ea typeface="+mn-ea"/>
        <a:cs typeface="+mn-cs"/>
      </a:defRPr>
    </a:lvl3pPr>
    <a:lvl4pPr marL="5530291" algn="l" defTabSz="3686861" rtl="0" eaLnBrk="1" latinLnBrk="0" hangingPunct="1">
      <a:defRPr sz="7258" kern="1200">
        <a:solidFill>
          <a:schemeClr val="tx1"/>
        </a:solidFill>
        <a:latin typeface="+mn-lt"/>
        <a:ea typeface="+mn-ea"/>
        <a:cs typeface="+mn-cs"/>
      </a:defRPr>
    </a:lvl4pPr>
    <a:lvl5pPr marL="7373722" algn="l" defTabSz="3686861" rtl="0" eaLnBrk="1" latinLnBrk="0" hangingPunct="1">
      <a:defRPr sz="7258" kern="1200">
        <a:solidFill>
          <a:schemeClr val="tx1"/>
        </a:solidFill>
        <a:latin typeface="+mn-lt"/>
        <a:ea typeface="+mn-ea"/>
        <a:cs typeface="+mn-cs"/>
      </a:defRPr>
    </a:lvl5pPr>
    <a:lvl6pPr marL="9217152" algn="l" defTabSz="3686861" rtl="0" eaLnBrk="1" latinLnBrk="0" hangingPunct="1">
      <a:defRPr sz="7258" kern="1200">
        <a:solidFill>
          <a:schemeClr val="tx1"/>
        </a:solidFill>
        <a:latin typeface="+mn-lt"/>
        <a:ea typeface="+mn-ea"/>
        <a:cs typeface="+mn-cs"/>
      </a:defRPr>
    </a:lvl6pPr>
    <a:lvl7pPr marL="11060582" algn="l" defTabSz="3686861" rtl="0" eaLnBrk="1" latinLnBrk="0" hangingPunct="1">
      <a:defRPr sz="7258" kern="1200">
        <a:solidFill>
          <a:schemeClr val="tx1"/>
        </a:solidFill>
        <a:latin typeface="+mn-lt"/>
        <a:ea typeface="+mn-ea"/>
        <a:cs typeface="+mn-cs"/>
      </a:defRPr>
    </a:lvl7pPr>
    <a:lvl8pPr marL="12904013" algn="l" defTabSz="3686861" rtl="0" eaLnBrk="1" latinLnBrk="0" hangingPunct="1">
      <a:defRPr sz="7258" kern="1200">
        <a:solidFill>
          <a:schemeClr val="tx1"/>
        </a:solidFill>
        <a:latin typeface="+mn-lt"/>
        <a:ea typeface="+mn-ea"/>
        <a:cs typeface="+mn-cs"/>
      </a:defRPr>
    </a:lvl8pPr>
    <a:lvl9pPr marL="14747443" algn="l" defTabSz="3686861" rtl="0" eaLnBrk="1" latinLnBrk="0" hangingPunct="1">
      <a:defRPr sz="7258"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6888" userDrawn="1">
          <p15:clr>
            <a:srgbClr val="A4A3A4"/>
          </p15:clr>
        </p15:guide>
        <p15:guide id="3" pos="13872" userDrawn="1">
          <p15:clr>
            <a:srgbClr val="A4A3A4"/>
          </p15:clr>
        </p15:guide>
        <p15:guide id="4" pos="20736" userDrawn="1">
          <p15:clr>
            <a:srgbClr val="A4A3A4"/>
          </p15:clr>
        </p15:guide>
        <p15:guide id="5" orient="horz" pos="13824" userDrawn="1">
          <p15:clr>
            <a:srgbClr val="A4A3A4"/>
          </p15:clr>
        </p15:guide>
        <p15:guide id="6" pos="6912"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4A6"/>
    <a:srgbClr val="5B84BF"/>
    <a:srgbClr val="000066"/>
    <a:srgbClr val="8BC7EA"/>
    <a:srgbClr val="3283BF"/>
    <a:srgbClr val="3284BF"/>
    <a:srgbClr val="FAFAFA"/>
    <a:srgbClr val="FFC82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7868" autoAdjust="0"/>
    <p:restoredTop sz="94660"/>
  </p:normalViewPr>
  <p:slideViewPr>
    <p:cSldViewPr snapToGrid="0" showGuides="1">
      <p:cViewPr varScale="1">
        <p:scale>
          <a:sx n="19" d="100"/>
          <a:sy n="19" d="100"/>
        </p:scale>
        <p:origin x="1646" y="110"/>
      </p:cViewPr>
      <p:guideLst>
        <p:guide orient="horz" pos="6888"/>
        <p:guide pos="13872"/>
        <p:guide pos="20736"/>
        <p:guide orient="horz" pos="13824"/>
        <p:guide pos="6912"/>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title>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10873472407002346"/>
          <c:y val="0.11345063027039455"/>
          <c:w val="0.88926476745427896"/>
          <c:h val="0.7257233132125156"/>
        </c:manualLayout>
      </c:layout>
      <c:barChart>
        <c:barDir val="col"/>
        <c:grouping val="percentStacked"/>
        <c:varyColors val="0"/>
        <c:ser>
          <c:idx val="0"/>
          <c:order val="0"/>
          <c:tx>
            <c:strRef>
              <c:f>Sheet1!$B$1</c:f>
              <c:strCache>
                <c:ptCount val="1"/>
                <c:pt idx="0">
                  <c:v>Series 1</c:v>
                </c:pt>
              </c:strCache>
            </c:strRef>
          </c:tx>
          <c:spPr>
            <a:solidFill>
              <a:schemeClr val="accent1">
                <a:shade val="65000"/>
              </a:schemeClr>
            </a:solidFill>
            <a:ln>
              <a:noFill/>
            </a:ln>
            <a:effectLst/>
          </c:spPr>
          <c:invertIfNegative val="0"/>
          <c:cat>
            <c:strRef>
              <c:f>Sheet1!$A$2:$A$5</c:f>
              <c:strCache>
                <c:ptCount val="4"/>
                <c:pt idx="0">
                  <c:v>Category 1</c:v>
                </c:pt>
                <c:pt idx="1">
                  <c:v>Category 2</c:v>
                </c:pt>
                <c:pt idx="2">
                  <c:v>Category 3</c:v>
                </c:pt>
                <c:pt idx="3">
                  <c:v>Category 4</c:v>
                </c:pt>
              </c:strCache>
            </c:strRef>
          </c:cat>
          <c:val>
            <c:numRef>
              <c:f>Sheet1!$B$2:$B$5</c:f>
              <c:numCache>
                <c:formatCode>General</c:formatCode>
                <c:ptCount val="4"/>
                <c:pt idx="0">
                  <c:v>4.3</c:v>
                </c:pt>
                <c:pt idx="1">
                  <c:v>2.5</c:v>
                </c:pt>
                <c:pt idx="2">
                  <c:v>3.5</c:v>
                </c:pt>
                <c:pt idx="3">
                  <c:v>4.5</c:v>
                </c:pt>
              </c:numCache>
            </c:numRef>
          </c:val>
          <c:extLst>
            <c:ext xmlns:c16="http://schemas.microsoft.com/office/drawing/2014/chart" uri="{C3380CC4-5D6E-409C-BE32-E72D297353CC}">
              <c16:uniqueId val="{00000000-4B48-4ACB-BB65-C883A418B9A0}"/>
            </c:ext>
          </c:extLst>
        </c:ser>
        <c:ser>
          <c:idx val="1"/>
          <c:order val="1"/>
          <c:tx>
            <c:strRef>
              <c:f>Sheet1!$C$1</c:f>
              <c:strCache>
                <c:ptCount val="1"/>
                <c:pt idx="0">
                  <c:v>Series 2</c:v>
                </c:pt>
              </c:strCache>
            </c:strRef>
          </c:tx>
          <c:spPr>
            <a:solidFill>
              <a:schemeClr val="accent1"/>
            </a:solidFill>
            <a:ln>
              <a:noFill/>
            </a:ln>
            <a:effectLst/>
          </c:spPr>
          <c:invertIfNegative val="0"/>
          <c:cat>
            <c:strRef>
              <c:f>Sheet1!$A$2:$A$5</c:f>
              <c:strCache>
                <c:ptCount val="4"/>
                <c:pt idx="0">
                  <c:v>Category 1</c:v>
                </c:pt>
                <c:pt idx="1">
                  <c:v>Category 2</c:v>
                </c:pt>
                <c:pt idx="2">
                  <c:v>Category 3</c:v>
                </c:pt>
                <c:pt idx="3">
                  <c:v>Category 4</c:v>
                </c:pt>
              </c:strCache>
            </c:strRef>
          </c:cat>
          <c:val>
            <c:numRef>
              <c:f>Sheet1!$C$2:$C$5</c:f>
              <c:numCache>
                <c:formatCode>General</c:formatCode>
                <c:ptCount val="4"/>
                <c:pt idx="0">
                  <c:v>2.4</c:v>
                </c:pt>
                <c:pt idx="1">
                  <c:v>4.4000000000000004</c:v>
                </c:pt>
                <c:pt idx="2">
                  <c:v>1.8</c:v>
                </c:pt>
                <c:pt idx="3">
                  <c:v>2.8</c:v>
                </c:pt>
              </c:numCache>
            </c:numRef>
          </c:val>
          <c:extLst>
            <c:ext xmlns:c16="http://schemas.microsoft.com/office/drawing/2014/chart" uri="{C3380CC4-5D6E-409C-BE32-E72D297353CC}">
              <c16:uniqueId val="{00000001-4B48-4ACB-BB65-C883A418B9A0}"/>
            </c:ext>
          </c:extLst>
        </c:ser>
        <c:ser>
          <c:idx val="2"/>
          <c:order val="2"/>
          <c:tx>
            <c:strRef>
              <c:f>Sheet1!$D$1</c:f>
              <c:strCache>
                <c:ptCount val="1"/>
                <c:pt idx="0">
                  <c:v>Series 3</c:v>
                </c:pt>
              </c:strCache>
            </c:strRef>
          </c:tx>
          <c:spPr>
            <a:solidFill>
              <a:schemeClr val="accent1">
                <a:tint val="65000"/>
              </a:schemeClr>
            </a:solidFill>
            <a:ln>
              <a:noFill/>
            </a:ln>
            <a:effectLst/>
          </c:spPr>
          <c:invertIfNegative val="0"/>
          <c:cat>
            <c:strRef>
              <c:f>Sheet1!$A$2:$A$5</c:f>
              <c:strCache>
                <c:ptCount val="4"/>
                <c:pt idx="0">
                  <c:v>Category 1</c:v>
                </c:pt>
                <c:pt idx="1">
                  <c:v>Category 2</c:v>
                </c:pt>
                <c:pt idx="2">
                  <c:v>Category 3</c:v>
                </c:pt>
                <c:pt idx="3">
                  <c:v>Category 4</c:v>
                </c:pt>
              </c:strCache>
            </c:strRef>
          </c:cat>
          <c:val>
            <c:numRef>
              <c:f>Sheet1!$D$2:$D$5</c:f>
              <c:numCache>
                <c:formatCode>General</c:formatCode>
                <c:ptCount val="4"/>
                <c:pt idx="0">
                  <c:v>2</c:v>
                </c:pt>
                <c:pt idx="1">
                  <c:v>2</c:v>
                </c:pt>
                <c:pt idx="2">
                  <c:v>3</c:v>
                </c:pt>
                <c:pt idx="3">
                  <c:v>5</c:v>
                </c:pt>
              </c:numCache>
            </c:numRef>
          </c:val>
          <c:extLst>
            <c:ext xmlns:c16="http://schemas.microsoft.com/office/drawing/2014/chart" uri="{C3380CC4-5D6E-409C-BE32-E72D297353CC}">
              <c16:uniqueId val="{00000002-4B48-4ACB-BB65-C883A418B9A0}"/>
            </c:ext>
          </c:extLst>
        </c:ser>
        <c:dLbls>
          <c:showLegendKey val="0"/>
          <c:showVal val="0"/>
          <c:showCatName val="0"/>
          <c:showSerName val="0"/>
          <c:showPercent val="0"/>
          <c:showBubbleSize val="0"/>
        </c:dLbls>
        <c:gapWidth val="150"/>
        <c:overlap val="100"/>
        <c:axId val="231233480"/>
        <c:axId val="231231912"/>
      </c:barChart>
      <c:catAx>
        <c:axId val="23123348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31231912"/>
        <c:crosses val="autoZero"/>
        <c:auto val="1"/>
        <c:lblAlgn val="ctr"/>
        <c:lblOffset val="100"/>
        <c:noMultiLvlLbl val="0"/>
      </c:catAx>
      <c:valAx>
        <c:axId val="231231912"/>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3123348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withinLinear" id="14">
  <a:schemeClr val="accent1"/>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encounteringinnovation.com/" TargetMode="External"/><Relationship Id="rId1" Type="http://schemas.openxmlformats.org/officeDocument/2006/relationships/slideMaster" Target="../slideMasters/slideMaster1.xml"/><Relationship Id="rId6" Type="http://schemas.openxmlformats.org/officeDocument/2006/relationships/image" Target="../media/image3.png"/><Relationship Id="rId5" Type="http://schemas.openxmlformats.org/officeDocument/2006/relationships/hyperlink" Target="http://www.pittsburg.edu/" TargetMode="External"/><Relationship Id="rId4"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cxnSp>
        <p:nvCxnSpPr>
          <p:cNvPr id="9" name="Straight Connector 8">
            <a:extLst>
              <a:ext uri="{FF2B5EF4-FFF2-40B4-BE49-F238E27FC236}">
                <a16:creationId xmlns:a16="http://schemas.microsoft.com/office/drawing/2014/main" id="{93F3F7D5-D174-4906-88C7-991C2AD8CCE4}"/>
              </a:ext>
            </a:extLst>
          </p:cNvPr>
          <p:cNvCxnSpPr>
            <a:cxnSpLocks/>
          </p:cNvCxnSpPr>
          <p:nvPr userDrawn="1"/>
        </p:nvCxnSpPr>
        <p:spPr>
          <a:xfrm>
            <a:off x="32899949" y="-12296"/>
            <a:ext cx="0" cy="30353651"/>
          </a:xfrm>
          <a:prstGeom prst="line">
            <a:avLst/>
          </a:prstGeom>
          <a:ln w="25400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14976847-6EFF-4B81-9CB1-D1F63ADFEECE}"/>
              </a:ext>
            </a:extLst>
          </p:cNvPr>
          <p:cNvCxnSpPr>
            <a:cxnSpLocks/>
          </p:cNvCxnSpPr>
          <p:nvPr userDrawn="1"/>
        </p:nvCxnSpPr>
        <p:spPr>
          <a:xfrm>
            <a:off x="10968394" y="-31895"/>
            <a:ext cx="0" cy="30258950"/>
          </a:xfrm>
          <a:prstGeom prst="line">
            <a:avLst/>
          </a:prstGeom>
          <a:ln w="25400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12" name="Rectangle 11">
            <a:extLst>
              <a:ext uri="{FF2B5EF4-FFF2-40B4-BE49-F238E27FC236}">
                <a16:creationId xmlns:a16="http://schemas.microsoft.com/office/drawing/2014/main" id="{57275572-1890-46B3-9D6D-935042B75E43}"/>
              </a:ext>
            </a:extLst>
          </p:cNvPr>
          <p:cNvSpPr/>
          <p:nvPr userDrawn="1"/>
        </p:nvSpPr>
        <p:spPr>
          <a:xfrm>
            <a:off x="809306" y="4887265"/>
            <a:ext cx="42062400" cy="228600"/>
          </a:xfrm>
          <a:prstGeom prst="rect">
            <a:avLst/>
          </a:prstGeom>
          <a:solidFill>
            <a:srgbClr val="0000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aseline="-25000" dirty="0"/>
          </a:p>
        </p:txBody>
      </p:sp>
      <p:sp>
        <p:nvSpPr>
          <p:cNvPr id="13" name="Rectangle 12">
            <a:extLst>
              <a:ext uri="{FF2B5EF4-FFF2-40B4-BE49-F238E27FC236}">
                <a16:creationId xmlns:a16="http://schemas.microsoft.com/office/drawing/2014/main" id="{3728F767-44F5-4208-BB60-F55AE459079E}"/>
              </a:ext>
            </a:extLst>
          </p:cNvPr>
          <p:cNvSpPr/>
          <p:nvPr userDrawn="1"/>
        </p:nvSpPr>
        <p:spPr>
          <a:xfrm>
            <a:off x="15544800" y="7315200"/>
            <a:ext cx="12801600" cy="23774400"/>
          </a:xfrm>
          <a:prstGeom prst="rect">
            <a:avLst/>
          </a:prstGeom>
          <a:noFill/>
          <a:ln w="1270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1DD48D70-8398-4EBA-A107-DDA1F416749F}"/>
              </a:ext>
            </a:extLst>
          </p:cNvPr>
          <p:cNvSpPr/>
          <p:nvPr userDrawn="1"/>
        </p:nvSpPr>
        <p:spPr>
          <a:xfrm>
            <a:off x="32835962" y="6127613"/>
            <a:ext cx="10925504" cy="23774400"/>
          </a:xfrm>
          <a:prstGeom prst="rect">
            <a:avLst/>
          </a:prstGeom>
          <a:noFill/>
          <a:ln w="1270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ACA33637-A7F7-4820-9F35-280DE25D3A71}"/>
              </a:ext>
            </a:extLst>
          </p:cNvPr>
          <p:cNvSpPr/>
          <p:nvPr userDrawn="1"/>
        </p:nvSpPr>
        <p:spPr>
          <a:xfrm>
            <a:off x="997446" y="30112755"/>
            <a:ext cx="42062400" cy="228600"/>
          </a:xfrm>
          <a:prstGeom prst="rect">
            <a:avLst/>
          </a:prstGeom>
          <a:solidFill>
            <a:srgbClr val="3283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aseline="-25000" dirty="0"/>
          </a:p>
        </p:txBody>
      </p:sp>
      <p:sp>
        <p:nvSpPr>
          <p:cNvPr id="28" name="Rectangle 27">
            <a:extLst>
              <a:ext uri="{FF2B5EF4-FFF2-40B4-BE49-F238E27FC236}">
                <a16:creationId xmlns:a16="http://schemas.microsoft.com/office/drawing/2014/main" id="{270F2792-2C06-424A-A324-5B19DE6CCCE3}"/>
              </a:ext>
            </a:extLst>
          </p:cNvPr>
          <p:cNvSpPr/>
          <p:nvPr userDrawn="1"/>
        </p:nvSpPr>
        <p:spPr>
          <a:xfrm>
            <a:off x="33900372" y="360894"/>
            <a:ext cx="10783438" cy="250326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defTabSz="914400">
              <a:defRPr/>
            </a:pPr>
            <a:endParaRPr lang="en-US" sz="6000" b="1" dirty="0">
              <a:solidFill>
                <a:srgbClr val="0070C0"/>
              </a:solidFill>
            </a:endParaRPr>
          </a:p>
        </p:txBody>
      </p:sp>
      <p:sp>
        <p:nvSpPr>
          <p:cNvPr id="50" name="TextBox 109">
            <a:extLst>
              <a:ext uri="{FF2B5EF4-FFF2-40B4-BE49-F238E27FC236}">
                <a16:creationId xmlns:a16="http://schemas.microsoft.com/office/drawing/2014/main" id="{C87B0D15-6245-40C9-85BE-23B85D4E0BA7}"/>
              </a:ext>
            </a:extLst>
          </p:cNvPr>
          <p:cNvSpPr txBox="1"/>
          <p:nvPr userDrawn="1"/>
        </p:nvSpPr>
        <p:spPr>
          <a:xfrm>
            <a:off x="22967308" y="30695250"/>
            <a:ext cx="13472372" cy="923330"/>
          </a:xfrm>
          <a:prstGeom prst="rect">
            <a:avLst/>
          </a:prstGeom>
          <a:noFill/>
        </p:spPr>
        <p:txBody>
          <a:bodyPr wrap="square" rtlCol="0">
            <a:spAutoFit/>
          </a:bodyPr>
          <a:lstStyle/>
          <a:p>
            <a:r>
              <a:rPr lang="en-US" sz="5400" dirty="0">
                <a:solidFill>
                  <a:schemeClr val="accent1">
                    <a:lumMod val="75000"/>
                  </a:schemeClr>
                </a:solidFill>
                <a:hlinkClick r:id="rId2"/>
              </a:rPr>
              <a:t>www.EncounteringInnovation.com</a:t>
            </a:r>
            <a:endParaRPr lang="en-US" sz="6600" dirty="0">
              <a:solidFill>
                <a:schemeClr val="accent1">
                  <a:lumMod val="75000"/>
                </a:schemeClr>
              </a:solidFill>
            </a:endParaRPr>
          </a:p>
        </p:txBody>
      </p:sp>
      <p:sp>
        <p:nvSpPr>
          <p:cNvPr id="26" name="Text Box 3">
            <a:extLst>
              <a:ext uri="{FF2B5EF4-FFF2-40B4-BE49-F238E27FC236}">
                <a16:creationId xmlns:a16="http://schemas.microsoft.com/office/drawing/2014/main" id="{DB44AF2A-17F9-4969-937D-AADF2D320503}"/>
              </a:ext>
            </a:extLst>
          </p:cNvPr>
          <p:cNvSpPr txBox="1"/>
          <p:nvPr userDrawn="1"/>
        </p:nvSpPr>
        <p:spPr>
          <a:xfrm>
            <a:off x="6838431" y="30977088"/>
            <a:ext cx="5470339" cy="1941312"/>
          </a:xfrm>
          <a:prstGeom prst="rect">
            <a:avLst/>
          </a:prstGeom>
          <a:solidFill>
            <a:schemeClr val="lt1"/>
          </a:solid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lnSpc>
                <a:spcPct val="115000"/>
              </a:lnSpc>
              <a:spcBef>
                <a:spcPts val="0"/>
              </a:spcBef>
              <a:spcAft>
                <a:spcPts val="0"/>
              </a:spcAft>
            </a:pPr>
            <a:r>
              <a:rPr lang="en-US" sz="200" b="1"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l">
              <a:lnSpc>
                <a:spcPct val="115000"/>
              </a:lnSpc>
              <a:spcBef>
                <a:spcPts val="0"/>
              </a:spcBef>
              <a:spcAft>
                <a:spcPts val="0"/>
              </a:spcAft>
            </a:pPr>
            <a:r>
              <a:rPr lang="en-US" sz="4800" b="1" dirty="0">
                <a:effectLst/>
                <a:latin typeface="Times New Roman" panose="02020603050405020304" pitchFamily="18" charset="0"/>
                <a:ea typeface="Calibri" panose="020F0502020204030204" pitchFamily="34" charset="0"/>
                <a:cs typeface="Times New Roman" panose="02020603050405020304" pitchFamily="18" charset="0"/>
              </a:rPr>
              <a:t>March 18-21, 2025</a:t>
            </a:r>
            <a:endParaRPr lang="en-US" sz="66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100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 </a:t>
            </a:r>
          </a:p>
        </p:txBody>
      </p:sp>
      <p:pic>
        <p:nvPicPr>
          <p:cNvPr id="2" name="Picture 1" descr="A red background with white text&#10;&#10;Description automatically generated">
            <a:hlinkClick r:id="rId2"/>
            <a:extLst>
              <a:ext uri="{FF2B5EF4-FFF2-40B4-BE49-F238E27FC236}">
                <a16:creationId xmlns:a16="http://schemas.microsoft.com/office/drawing/2014/main" id="{8BE7E3FE-C201-2DC5-9173-CB31ACEC57A6}"/>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41943" y="30706856"/>
            <a:ext cx="5470339" cy="1823448"/>
          </a:xfrm>
          <a:prstGeom prst="rect">
            <a:avLst/>
          </a:prstGeom>
        </p:spPr>
      </p:pic>
      <p:pic>
        <p:nvPicPr>
          <p:cNvPr id="7" name="Picture 6" descr="A black background with white text&#10;&#10;Description automatically generated">
            <a:extLst>
              <a:ext uri="{FF2B5EF4-FFF2-40B4-BE49-F238E27FC236}">
                <a16:creationId xmlns:a16="http://schemas.microsoft.com/office/drawing/2014/main" id="{96E4B66B-8E2E-211A-9A8E-A02F9650E5F0}"/>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3921341" y="30501569"/>
            <a:ext cx="7788277" cy="1748468"/>
          </a:xfrm>
          <a:prstGeom prst="rect">
            <a:avLst/>
          </a:prstGeom>
        </p:spPr>
      </p:pic>
      <p:pic>
        <p:nvPicPr>
          <p:cNvPr id="3" name="Picture 2" descr="Black text on a white background&#10;&#10;Description automatically generated">
            <a:hlinkClick r:id="rId5"/>
            <a:extLst>
              <a:ext uri="{FF2B5EF4-FFF2-40B4-BE49-F238E27FC236}">
                <a16:creationId xmlns:a16="http://schemas.microsoft.com/office/drawing/2014/main" id="{8F36BB1D-AE36-CA64-39AA-0F1C761D6071}"/>
              </a:ext>
            </a:extLst>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35923976" y="30913761"/>
            <a:ext cx="4749476" cy="1378476"/>
          </a:xfrm>
          <a:prstGeom prst="rect">
            <a:avLst/>
          </a:prstGeom>
        </p:spPr>
      </p:pic>
    </p:spTree>
    <p:extLst>
      <p:ext uri="{BB962C8B-B14F-4D97-AF65-F5344CB8AC3E}">
        <p14:creationId xmlns:p14="http://schemas.microsoft.com/office/powerpoint/2010/main" val="2121001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3017520" y="30510487"/>
            <a:ext cx="9875520" cy="1752600"/>
          </a:xfrm>
          <a:prstGeom prst="rect">
            <a:avLst/>
          </a:prstGeom>
        </p:spPr>
        <p:txBody>
          <a:bodyPr/>
          <a:lstStyle/>
          <a:p>
            <a:fld id="{72C3D1F1-7914-458A-AAD6-4B7F8B7C5CF9}" type="datetimeFigureOut">
              <a:rPr lang="en-US" smtClean="0"/>
              <a:t>10/25/2024</a:t>
            </a:fld>
            <a:endParaRPr lang="en-US"/>
          </a:p>
        </p:txBody>
      </p:sp>
      <p:sp>
        <p:nvSpPr>
          <p:cNvPr id="5" name="Footer Placeholder 4"/>
          <p:cNvSpPr>
            <a:spLocks noGrp="1"/>
          </p:cNvSpPr>
          <p:nvPr>
            <p:ph type="ftr" sz="quarter" idx="11"/>
          </p:nvPr>
        </p:nvSpPr>
        <p:spPr>
          <a:xfrm>
            <a:off x="14538960" y="30510487"/>
            <a:ext cx="14813280" cy="1752600"/>
          </a:xfrm>
          <a:prstGeom prst="rect">
            <a:avLst/>
          </a:prstGeom>
        </p:spPr>
        <p:txBody>
          <a:bodyPr/>
          <a:lstStyle/>
          <a:p>
            <a:endParaRPr lang="en-US"/>
          </a:p>
        </p:txBody>
      </p:sp>
      <p:sp>
        <p:nvSpPr>
          <p:cNvPr id="6" name="Slide Number Placeholder 5"/>
          <p:cNvSpPr>
            <a:spLocks noGrp="1"/>
          </p:cNvSpPr>
          <p:nvPr>
            <p:ph type="sldNum" sz="quarter" idx="12"/>
          </p:nvPr>
        </p:nvSpPr>
        <p:spPr>
          <a:xfrm>
            <a:off x="30998160" y="30510487"/>
            <a:ext cx="9875520" cy="1752600"/>
          </a:xfrm>
          <a:prstGeom prst="rect">
            <a:avLst/>
          </a:prstGeom>
        </p:spPr>
        <p:txBody>
          <a:bodyPr/>
          <a:lstStyle/>
          <a:p>
            <a:fld id="{B035C8BC-C405-451A-9D50-F41DC4C35960}" type="slidenum">
              <a:rPr lang="en-US" smtClean="0"/>
              <a:t>‹#›</a:t>
            </a:fld>
            <a:endParaRPr lang="en-US"/>
          </a:p>
        </p:txBody>
      </p:sp>
    </p:spTree>
    <p:extLst>
      <p:ext uri="{BB962C8B-B14F-4D97-AF65-F5344CB8AC3E}">
        <p14:creationId xmlns:p14="http://schemas.microsoft.com/office/powerpoint/2010/main" val="27035695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409642" y="1752600"/>
            <a:ext cx="9464040" cy="2789682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3017522" y="1752600"/>
            <a:ext cx="27843480" cy="2789682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3017520" y="30510487"/>
            <a:ext cx="9875520" cy="1752600"/>
          </a:xfrm>
          <a:prstGeom prst="rect">
            <a:avLst/>
          </a:prstGeom>
        </p:spPr>
        <p:txBody>
          <a:bodyPr/>
          <a:lstStyle/>
          <a:p>
            <a:fld id="{72C3D1F1-7914-458A-AAD6-4B7F8B7C5CF9}" type="datetimeFigureOut">
              <a:rPr lang="en-US" smtClean="0"/>
              <a:t>10/25/2024</a:t>
            </a:fld>
            <a:endParaRPr lang="en-US"/>
          </a:p>
        </p:txBody>
      </p:sp>
      <p:sp>
        <p:nvSpPr>
          <p:cNvPr id="5" name="Footer Placeholder 4"/>
          <p:cNvSpPr>
            <a:spLocks noGrp="1"/>
          </p:cNvSpPr>
          <p:nvPr>
            <p:ph type="ftr" sz="quarter" idx="11"/>
          </p:nvPr>
        </p:nvSpPr>
        <p:spPr>
          <a:xfrm>
            <a:off x="14538960" y="30510487"/>
            <a:ext cx="14813280" cy="1752600"/>
          </a:xfrm>
          <a:prstGeom prst="rect">
            <a:avLst/>
          </a:prstGeom>
        </p:spPr>
        <p:txBody>
          <a:bodyPr/>
          <a:lstStyle/>
          <a:p>
            <a:endParaRPr lang="en-US"/>
          </a:p>
        </p:txBody>
      </p:sp>
      <p:sp>
        <p:nvSpPr>
          <p:cNvPr id="6" name="Slide Number Placeholder 5"/>
          <p:cNvSpPr>
            <a:spLocks noGrp="1"/>
          </p:cNvSpPr>
          <p:nvPr>
            <p:ph type="sldNum" sz="quarter" idx="12"/>
          </p:nvPr>
        </p:nvSpPr>
        <p:spPr>
          <a:xfrm>
            <a:off x="30998160" y="30510487"/>
            <a:ext cx="9875520" cy="1752600"/>
          </a:xfrm>
          <a:prstGeom prst="rect">
            <a:avLst/>
          </a:prstGeom>
        </p:spPr>
        <p:txBody>
          <a:bodyPr/>
          <a:lstStyle/>
          <a:p>
            <a:fld id="{B035C8BC-C405-451A-9D50-F41DC4C35960}" type="slidenum">
              <a:rPr lang="en-US" smtClean="0"/>
              <a:t>‹#›</a:t>
            </a:fld>
            <a:endParaRPr lang="en-US"/>
          </a:p>
        </p:txBody>
      </p:sp>
    </p:spTree>
    <p:extLst>
      <p:ext uri="{BB962C8B-B14F-4D97-AF65-F5344CB8AC3E}">
        <p14:creationId xmlns:p14="http://schemas.microsoft.com/office/powerpoint/2010/main" val="25151231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19698232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994662" y="8206749"/>
            <a:ext cx="37856160" cy="13693138"/>
          </a:xfrm>
        </p:spPr>
        <p:txBody>
          <a:bodyPr anchor="b"/>
          <a:lstStyle>
            <a:lvl1pPr>
              <a:defRPr sz="28800"/>
            </a:lvl1pPr>
          </a:lstStyle>
          <a:p>
            <a:r>
              <a:rPr lang="en-US"/>
              <a:t>Click to edit Master title style</a:t>
            </a:r>
            <a:endParaRPr lang="en-US" dirty="0"/>
          </a:p>
        </p:txBody>
      </p:sp>
      <p:sp>
        <p:nvSpPr>
          <p:cNvPr id="3" name="Text Placeholder 2"/>
          <p:cNvSpPr>
            <a:spLocks noGrp="1"/>
          </p:cNvSpPr>
          <p:nvPr>
            <p:ph type="body" idx="1"/>
          </p:nvPr>
        </p:nvSpPr>
        <p:spPr>
          <a:xfrm>
            <a:off x="2994662" y="22029429"/>
            <a:ext cx="37856160" cy="7200898"/>
          </a:xfrm>
        </p:spPr>
        <p:txBody>
          <a:bodyPr/>
          <a:lstStyle>
            <a:lvl1pPr marL="0" indent="0">
              <a:buNone/>
              <a:defRPr sz="11520">
                <a:solidFill>
                  <a:schemeClr val="tx1"/>
                </a:solidFill>
              </a:defRPr>
            </a:lvl1pPr>
            <a:lvl2pPr marL="2194560" indent="0">
              <a:buNone/>
              <a:defRPr sz="9600">
                <a:solidFill>
                  <a:schemeClr val="tx1">
                    <a:tint val="75000"/>
                  </a:schemeClr>
                </a:solidFill>
              </a:defRPr>
            </a:lvl2pPr>
            <a:lvl3pPr marL="4389120" indent="0">
              <a:buNone/>
              <a:defRPr sz="8640">
                <a:solidFill>
                  <a:schemeClr val="tx1">
                    <a:tint val="75000"/>
                  </a:schemeClr>
                </a:solidFill>
              </a:defRPr>
            </a:lvl3pPr>
            <a:lvl4pPr marL="6583680" indent="0">
              <a:buNone/>
              <a:defRPr sz="7680">
                <a:solidFill>
                  <a:schemeClr val="tx1">
                    <a:tint val="75000"/>
                  </a:schemeClr>
                </a:solidFill>
              </a:defRPr>
            </a:lvl4pPr>
            <a:lvl5pPr marL="8778240" indent="0">
              <a:buNone/>
              <a:defRPr sz="7680">
                <a:solidFill>
                  <a:schemeClr val="tx1">
                    <a:tint val="75000"/>
                  </a:schemeClr>
                </a:solidFill>
              </a:defRPr>
            </a:lvl5pPr>
            <a:lvl6pPr marL="10972800" indent="0">
              <a:buNone/>
              <a:defRPr sz="7680">
                <a:solidFill>
                  <a:schemeClr val="tx1">
                    <a:tint val="75000"/>
                  </a:schemeClr>
                </a:solidFill>
              </a:defRPr>
            </a:lvl6pPr>
            <a:lvl7pPr marL="13167360" indent="0">
              <a:buNone/>
              <a:defRPr sz="7680">
                <a:solidFill>
                  <a:schemeClr val="tx1">
                    <a:tint val="75000"/>
                  </a:schemeClr>
                </a:solidFill>
              </a:defRPr>
            </a:lvl7pPr>
            <a:lvl8pPr marL="15361920" indent="0">
              <a:buNone/>
              <a:defRPr sz="7680">
                <a:solidFill>
                  <a:schemeClr val="tx1">
                    <a:tint val="75000"/>
                  </a:schemeClr>
                </a:solidFill>
              </a:defRPr>
            </a:lvl8pPr>
            <a:lvl9pPr marL="17556480" indent="0">
              <a:buNone/>
              <a:defRPr sz="768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3017520" y="30510487"/>
            <a:ext cx="9875520" cy="1752600"/>
          </a:xfrm>
          <a:prstGeom prst="rect">
            <a:avLst/>
          </a:prstGeom>
        </p:spPr>
        <p:txBody>
          <a:bodyPr/>
          <a:lstStyle/>
          <a:p>
            <a:fld id="{72C3D1F1-7914-458A-AAD6-4B7F8B7C5CF9}" type="datetimeFigureOut">
              <a:rPr lang="en-US" smtClean="0"/>
              <a:t>10/25/2024</a:t>
            </a:fld>
            <a:endParaRPr lang="en-US" dirty="0"/>
          </a:p>
        </p:txBody>
      </p:sp>
      <p:sp>
        <p:nvSpPr>
          <p:cNvPr id="5" name="Footer Placeholder 4"/>
          <p:cNvSpPr>
            <a:spLocks noGrp="1"/>
          </p:cNvSpPr>
          <p:nvPr>
            <p:ph type="ftr" sz="quarter" idx="11"/>
          </p:nvPr>
        </p:nvSpPr>
        <p:spPr>
          <a:xfrm>
            <a:off x="14538960" y="30510487"/>
            <a:ext cx="14813280" cy="1752600"/>
          </a:xfrm>
          <a:prstGeom prst="rect">
            <a:avLst/>
          </a:prstGeom>
        </p:spPr>
        <p:txBody>
          <a:bodyPr/>
          <a:lstStyle/>
          <a:p>
            <a:endParaRPr lang="en-US"/>
          </a:p>
        </p:txBody>
      </p:sp>
      <p:sp>
        <p:nvSpPr>
          <p:cNvPr id="6" name="Slide Number Placeholder 5"/>
          <p:cNvSpPr>
            <a:spLocks noGrp="1"/>
          </p:cNvSpPr>
          <p:nvPr>
            <p:ph type="sldNum" sz="quarter" idx="12"/>
          </p:nvPr>
        </p:nvSpPr>
        <p:spPr>
          <a:xfrm>
            <a:off x="30998160" y="30510487"/>
            <a:ext cx="9875520" cy="1752600"/>
          </a:xfrm>
          <a:prstGeom prst="rect">
            <a:avLst/>
          </a:prstGeom>
        </p:spPr>
        <p:txBody>
          <a:bodyPr/>
          <a:lstStyle/>
          <a:p>
            <a:fld id="{B035C8BC-C405-451A-9D50-F41DC4C35960}" type="slidenum">
              <a:rPr lang="en-US" smtClean="0"/>
              <a:t>‹#›</a:t>
            </a:fld>
            <a:endParaRPr lang="en-US"/>
          </a:p>
        </p:txBody>
      </p:sp>
    </p:spTree>
    <p:extLst>
      <p:ext uri="{BB962C8B-B14F-4D97-AF65-F5344CB8AC3E}">
        <p14:creationId xmlns:p14="http://schemas.microsoft.com/office/powerpoint/2010/main" val="32468781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3017520" y="8763000"/>
            <a:ext cx="18653760" cy="208864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2219920" y="8763000"/>
            <a:ext cx="18653760" cy="208864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3017520" y="30510487"/>
            <a:ext cx="9875520" cy="1752600"/>
          </a:xfrm>
          <a:prstGeom prst="rect">
            <a:avLst/>
          </a:prstGeom>
        </p:spPr>
        <p:txBody>
          <a:bodyPr/>
          <a:lstStyle/>
          <a:p>
            <a:fld id="{72C3D1F1-7914-458A-AAD6-4B7F8B7C5CF9}" type="datetimeFigureOut">
              <a:rPr lang="en-US" smtClean="0"/>
              <a:t>10/25/2024</a:t>
            </a:fld>
            <a:endParaRPr lang="en-US"/>
          </a:p>
        </p:txBody>
      </p:sp>
      <p:sp>
        <p:nvSpPr>
          <p:cNvPr id="6" name="Footer Placeholder 5"/>
          <p:cNvSpPr>
            <a:spLocks noGrp="1"/>
          </p:cNvSpPr>
          <p:nvPr>
            <p:ph type="ftr" sz="quarter" idx="11"/>
          </p:nvPr>
        </p:nvSpPr>
        <p:spPr>
          <a:xfrm>
            <a:off x="14538960" y="30510487"/>
            <a:ext cx="14813280" cy="1752600"/>
          </a:xfrm>
          <a:prstGeom prst="rect">
            <a:avLst/>
          </a:prstGeom>
        </p:spPr>
        <p:txBody>
          <a:bodyPr/>
          <a:lstStyle/>
          <a:p>
            <a:endParaRPr lang="en-US"/>
          </a:p>
        </p:txBody>
      </p:sp>
      <p:sp>
        <p:nvSpPr>
          <p:cNvPr id="7" name="Slide Number Placeholder 6"/>
          <p:cNvSpPr>
            <a:spLocks noGrp="1"/>
          </p:cNvSpPr>
          <p:nvPr>
            <p:ph type="sldNum" sz="quarter" idx="12"/>
          </p:nvPr>
        </p:nvSpPr>
        <p:spPr>
          <a:xfrm>
            <a:off x="30998160" y="30510487"/>
            <a:ext cx="9875520" cy="1752600"/>
          </a:xfrm>
          <a:prstGeom prst="rect">
            <a:avLst/>
          </a:prstGeom>
        </p:spPr>
        <p:txBody>
          <a:bodyPr/>
          <a:lstStyle/>
          <a:p>
            <a:fld id="{B035C8BC-C405-451A-9D50-F41DC4C35960}" type="slidenum">
              <a:rPr lang="en-US" smtClean="0"/>
              <a:t>‹#›</a:t>
            </a:fld>
            <a:endParaRPr lang="en-US"/>
          </a:p>
        </p:txBody>
      </p:sp>
    </p:spTree>
    <p:extLst>
      <p:ext uri="{BB962C8B-B14F-4D97-AF65-F5344CB8AC3E}">
        <p14:creationId xmlns:p14="http://schemas.microsoft.com/office/powerpoint/2010/main" val="41745473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023237" y="1752607"/>
            <a:ext cx="37856160" cy="6362702"/>
          </a:xfrm>
        </p:spPr>
        <p:txBody>
          <a:bodyPr/>
          <a:lstStyle/>
          <a:p>
            <a:r>
              <a:rPr lang="en-US"/>
              <a:t>Click to edit Master title style</a:t>
            </a:r>
            <a:endParaRPr lang="en-US" dirty="0"/>
          </a:p>
        </p:txBody>
      </p:sp>
      <p:sp>
        <p:nvSpPr>
          <p:cNvPr id="3" name="Text Placeholder 2"/>
          <p:cNvSpPr>
            <a:spLocks noGrp="1"/>
          </p:cNvSpPr>
          <p:nvPr>
            <p:ph type="body" idx="1"/>
          </p:nvPr>
        </p:nvSpPr>
        <p:spPr>
          <a:xfrm>
            <a:off x="3023242" y="8069582"/>
            <a:ext cx="18568032" cy="3954778"/>
          </a:xfrm>
        </p:spPr>
        <p:txBody>
          <a:bodyPr anchor="b"/>
          <a:lstStyle>
            <a:lvl1pPr marL="0" indent="0">
              <a:buNone/>
              <a:defRPr sz="11520" b="1"/>
            </a:lvl1pPr>
            <a:lvl2pPr marL="2194560" indent="0">
              <a:buNone/>
              <a:defRPr sz="9600" b="1"/>
            </a:lvl2pPr>
            <a:lvl3pPr marL="4389120" indent="0">
              <a:buNone/>
              <a:defRPr sz="8640" b="1"/>
            </a:lvl3pPr>
            <a:lvl4pPr marL="6583680" indent="0">
              <a:buNone/>
              <a:defRPr sz="7680" b="1"/>
            </a:lvl4pPr>
            <a:lvl5pPr marL="8778240" indent="0">
              <a:buNone/>
              <a:defRPr sz="7680" b="1"/>
            </a:lvl5pPr>
            <a:lvl6pPr marL="10972800" indent="0">
              <a:buNone/>
              <a:defRPr sz="7680" b="1"/>
            </a:lvl6pPr>
            <a:lvl7pPr marL="13167360" indent="0">
              <a:buNone/>
              <a:defRPr sz="7680" b="1"/>
            </a:lvl7pPr>
            <a:lvl8pPr marL="15361920" indent="0">
              <a:buNone/>
              <a:defRPr sz="7680" b="1"/>
            </a:lvl8pPr>
            <a:lvl9pPr marL="17556480" indent="0">
              <a:buNone/>
              <a:defRPr sz="7680" b="1"/>
            </a:lvl9pPr>
          </a:lstStyle>
          <a:p>
            <a:pPr lvl="0"/>
            <a:r>
              <a:rPr lang="en-US"/>
              <a:t>Click to edit Master text styles</a:t>
            </a:r>
          </a:p>
        </p:txBody>
      </p:sp>
      <p:sp>
        <p:nvSpPr>
          <p:cNvPr id="4" name="Content Placeholder 3"/>
          <p:cNvSpPr>
            <a:spLocks noGrp="1"/>
          </p:cNvSpPr>
          <p:nvPr>
            <p:ph sz="half" idx="2"/>
          </p:nvPr>
        </p:nvSpPr>
        <p:spPr>
          <a:xfrm>
            <a:off x="3023242" y="12024360"/>
            <a:ext cx="18568032" cy="176860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22219922" y="8069582"/>
            <a:ext cx="18659477" cy="3954778"/>
          </a:xfrm>
        </p:spPr>
        <p:txBody>
          <a:bodyPr anchor="b"/>
          <a:lstStyle>
            <a:lvl1pPr marL="0" indent="0">
              <a:buNone/>
              <a:defRPr sz="11520" b="1"/>
            </a:lvl1pPr>
            <a:lvl2pPr marL="2194560" indent="0">
              <a:buNone/>
              <a:defRPr sz="9600" b="1"/>
            </a:lvl2pPr>
            <a:lvl3pPr marL="4389120" indent="0">
              <a:buNone/>
              <a:defRPr sz="8640" b="1"/>
            </a:lvl3pPr>
            <a:lvl4pPr marL="6583680" indent="0">
              <a:buNone/>
              <a:defRPr sz="7680" b="1"/>
            </a:lvl4pPr>
            <a:lvl5pPr marL="8778240" indent="0">
              <a:buNone/>
              <a:defRPr sz="7680" b="1"/>
            </a:lvl5pPr>
            <a:lvl6pPr marL="10972800" indent="0">
              <a:buNone/>
              <a:defRPr sz="7680" b="1"/>
            </a:lvl6pPr>
            <a:lvl7pPr marL="13167360" indent="0">
              <a:buNone/>
              <a:defRPr sz="7680" b="1"/>
            </a:lvl7pPr>
            <a:lvl8pPr marL="15361920" indent="0">
              <a:buNone/>
              <a:defRPr sz="7680" b="1"/>
            </a:lvl8pPr>
            <a:lvl9pPr marL="17556480" indent="0">
              <a:buNone/>
              <a:defRPr sz="7680" b="1"/>
            </a:lvl9pPr>
          </a:lstStyle>
          <a:p>
            <a:pPr lvl="0"/>
            <a:r>
              <a:rPr lang="en-US"/>
              <a:t>Click to edit Master text styles</a:t>
            </a:r>
          </a:p>
        </p:txBody>
      </p:sp>
      <p:sp>
        <p:nvSpPr>
          <p:cNvPr id="6" name="Content Placeholder 5"/>
          <p:cNvSpPr>
            <a:spLocks noGrp="1"/>
          </p:cNvSpPr>
          <p:nvPr>
            <p:ph sz="quarter" idx="4"/>
          </p:nvPr>
        </p:nvSpPr>
        <p:spPr>
          <a:xfrm>
            <a:off x="22219922" y="12024360"/>
            <a:ext cx="18659477" cy="176860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3017520" y="30510487"/>
            <a:ext cx="9875520" cy="1752600"/>
          </a:xfrm>
          <a:prstGeom prst="rect">
            <a:avLst/>
          </a:prstGeom>
        </p:spPr>
        <p:txBody>
          <a:bodyPr/>
          <a:lstStyle/>
          <a:p>
            <a:fld id="{72C3D1F1-7914-458A-AAD6-4B7F8B7C5CF9}" type="datetimeFigureOut">
              <a:rPr lang="en-US" smtClean="0"/>
              <a:t>10/25/2024</a:t>
            </a:fld>
            <a:endParaRPr lang="en-US"/>
          </a:p>
        </p:txBody>
      </p:sp>
      <p:sp>
        <p:nvSpPr>
          <p:cNvPr id="8" name="Footer Placeholder 7"/>
          <p:cNvSpPr>
            <a:spLocks noGrp="1"/>
          </p:cNvSpPr>
          <p:nvPr>
            <p:ph type="ftr" sz="quarter" idx="11"/>
          </p:nvPr>
        </p:nvSpPr>
        <p:spPr>
          <a:xfrm>
            <a:off x="14538960" y="30510487"/>
            <a:ext cx="14813280" cy="1752600"/>
          </a:xfrm>
          <a:prstGeom prst="rect">
            <a:avLst/>
          </a:prstGeom>
        </p:spPr>
        <p:txBody>
          <a:bodyPr/>
          <a:lstStyle/>
          <a:p>
            <a:endParaRPr lang="en-US"/>
          </a:p>
        </p:txBody>
      </p:sp>
      <p:sp>
        <p:nvSpPr>
          <p:cNvPr id="9" name="Slide Number Placeholder 8"/>
          <p:cNvSpPr>
            <a:spLocks noGrp="1"/>
          </p:cNvSpPr>
          <p:nvPr>
            <p:ph type="sldNum" sz="quarter" idx="12"/>
          </p:nvPr>
        </p:nvSpPr>
        <p:spPr>
          <a:xfrm>
            <a:off x="30998160" y="30510487"/>
            <a:ext cx="9875520" cy="1752600"/>
          </a:xfrm>
          <a:prstGeom prst="rect">
            <a:avLst/>
          </a:prstGeom>
        </p:spPr>
        <p:txBody>
          <a:bodyPr/>
          <a:lstStyle/>
          <a:p>
            <a:fld id="{B035C8BC-C405-451A-9D50-F41DC4C35960}" type="slidenum">
              <a:rPr lang="en-US" smtClean="0"/>
              <a:t>‹#›</a:t>
            </a:fld>
            <a:endParaRPr lang="en-US"/>
          </a:p>
        </p:txBody>
      </p:sp>
    </p:spTree>
    <p:extLst>
      <p:ext uri="{BB962C8B-B14F-4D97-AF65-F5344CB8AC3E}">
        <p14:creationId xmlns:p14="http://schemas.microsoft.com/office/powerpoint/2010/main" val="37320547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a:xfrm>
            <a:off x="3017520" y="30510487"/>
            <a:ext cx="9875520" cy="1752600"/>
          </a:xfrm>
          <a:prstGeom prst="rect">
            <a:avLst/>
          </a:prstGeom>
        </p:spPr>
        <p:txBody>
          <a:bodyPr/>
          <a:lstStyle/>
          <a:p>
            <a:fld id="{72C3D1F1-7914-458A-AAD6-4B7F8B7C5CF9}" type="datetimeFigureOut">
              <a:rPr lang="en-US" smtClean="0"/>
              <a:t>10/25/2024</a:t>
            </a:fld>
            <a:endParaRPr lang="en-US"/>
          </a:p>
        </p:txBody>
      </p:sp>
      <p:sp>
        <p:nvSpPr>
          <p:cNvPr id="4" name="Footer Placeholder 3"/>
          <p:cNvSpPr>
            <a:spLocks noGrp="1"/>
          </p:cNvSpPr>
          <p:nvPr>
            <p:ph type="ftr" sz="quarter" idx="11"/>
          </p:nvPr>
        </p:nvSpPr>
        <p:spPr>
          <a:xfrm>
            <a:off x="14538960" y="30510487"/>
            <a:ext cx="14813280" cy="1752600"/>
          </a:xfrm>
          <a:prstGeom prst="rect">
            <a:avLst/>
          </a:prstGeom>
        </p:spPr>
        <p:txBody>
          <a:bodyPr/>
          <a:lstStyle/>
          <a:p>
            <a:endParaRPr lang="en-US"/>
          </a:p>
        </p:txBody>
      </p:sp>
      <p:sp>
        <p:nvSpPr>
          <p:cNvPr id="5" name="Slide Number Placeholder 4"/>
          <p:cNvSpPr>
            <a:spLocks noGrp="1"/>
          </p:cNvSpPr>
          <p:nvPr>
            <p:ph type="sldNum" sz="quarter" idx="12"/>
          </p:nvPr>
        </p:nvSpPr>
        <p:spPr>
          <a:xfrm>
            <a:off x="30998160" y="30510487"/>
            <a:ext cx="9875520" cy="1752600"/>
          </a:xfrm>
          <a:prstGeom prst="rect">
            <a:avLst/>
          </a:prstGeom>
        </p:spPr>
        <p:txBody>
          <a:bodyPr/>
          <a:lstStyle/>
          <a:p>
            <a:fld id="{B035C8BC-C405-451A-9D50-F41DC4C35960}" type="slidenum">
              <a:rPr lang="en-US" smtClean="0"/>
              <a:t>‹#›</a:t>
            </a:fld>
            <a:endParaRPr lang="en-US"/>
          </a:p>
        </p:txBody>
      </p:sp>
    </p:spTree>
    <p:extLst>
      <p:ext uri="{BB962C8B-B14F-4D97-AF65-F5344CB8AC3E}">
        <p14:creationId xmlns:p14="http://schemas.microsoft.com/office/powerpoint/2010/main" val="18072247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3017520" y="30510487"/>
            <a:ext cx="9875520" cy="1752600"/>
          </a:xfrm>
          <a:prstGeom prst="rect">
            <a:avLst/>
          </a:prstGeom>
        </p:spPr>
        <p:txBody>
          <a:bodyPr/>
          <a:lstStyle/>
          <a:p>
            <a:fld id="{72C3D1F1-7914-458A-AAD6-4B7F8B7C5CF9}" type="datetimeFigureOut">
              <a:rPr lang="en-US" smtClean="0"/>
              <a:t>10/25/2024</a:t>
            </a:fld>
            <a:endParaRPr lang="en-US"/>
          </a:p>
        </p:txBody>
      </p:sp>
      <p:sp>
        <p:nvSpPr>
          <p:cNvPr id="3" name="Footer Placeholder 2"/>
          <p:cNvSpPr>
            <a:spLocks noGrp="1"/>
          </p:cNvSpPr>
          <p:nvPr>
            <p:ph type="ftr" sz="quarter" idx="11"/>
          </p:nvPr>
        </p:nvSpPr>
        <p:spPr>
          <a:xfrm>
            <a:off x="14538960" y="30510487"/>
            <a:ext cx="14813280" cy="1752600"/>
          </a:xfrm>
          <a:prstGeom prst="rect">
            <a:avLst/>
          </a:prstGeom>
        </p:spPr>
        <p:txBody>
          <a:bodyPr/>
          <a:lstStyle/>
          <a:p>
            <a:endParaRPr lang="en-US"/>
          </a:p>
        </p:txBody>
      </p:sp>
      <p:sp>
        <p:nvSpPr>
          <p:cNvPr id="4" name="Slide Number Placeholder 3"/>
          <p:cNvSpPr>
            <a:spLocks noGrp="1"/>
          </p:cNvSpPr>
          <p:nvPr>
            <p:ph type="sldNum" sz="quarter" idx="12"/>
          </p:nvPr>
        </p:nvSpPr>
        <p:spPr>
          <a:xfrm>
            <a:off x="30998160" y="30510487"/>
            <a:ext cx="9875520" cy="1752600"/>
          </a:xfrm>
          <a:prstGeom prst="rect">
            <a:avLst/>
          </a:prstGeom>
        </p:spPr>
        <p:txBody>
          <a:bodyPr/>
          <a:lstStyle/>
          <a:p>
            <a:fld id="{B035C8BC-C405-451A-9D50-F41DC4C35960}" type="slidenum">
              <a:rPr lang="en-US" smtClean="0"/>
              <a:t>‹#›</a:t>
            </a:fld>
            <a:endParaRPr lang="en-US"/>
          </a:p>
        </p:txBody>
      </p:sp>
    </p:spTree>
    <p:extLst>
      <p:ext uri="{BB962C8B-B14F-4D97-AF65-F5344CB8AC3E}">
        <p14:creationId xmlns:p14="http://schemas.microsoft.com/office/powerpoint/2010/main" val="377573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23237" y="2194560"/>
            <a:ext cx="14156054" cy="7680960"/>
          </a:xfrm>
        </p:spPr>
        <p:txBody>
          <a:bodyPr anchor="b"/>
          <a:lstStyle>
            <a:lvl1pPr>
              <a:defRPr sz="15360"/>
            </a:lvl1pPr>
          </a:lstStyle>
          <a:p>
            <a:r>
              <a:rPr lang="en-US"/>
              <a:t>Click to edit Master title style</a:t>
            </a:r>
            <a:endParaRPr lang="en-US" dirty="0"/>
          </a:p>
        </p:txBody>
      </p:sp>
      <p:sp>
        <p:nvSpPr>
          <p:cNvPr id="3" name="Content Placeholder 2"/>
          <p:cNvSpPr>
            <a:spLocks noGrp="1"/>
          </p:cNvSpPr>
          <p:nvPr>
            <p:ph idx="1"/>
          </p:nvPr>
        </p:nvSpPr>
        <p:spPr>
          <a:xfrm>
            <a:off x="18659477" y="4739647"/>
            <a:ext cx="22219920" cy="23393400"/>
          </a:xfrm>
        </p:spPr>
        <p:txBody>
          <a:bodyPr/>
          <a:lstStyle>
            <a:lvl1pPr>
              <a:defRPr sz="15360"/>
            </a:lvl1pPr>
            <a:lvl2pPr>
              <a:defRPr sz="13440"/>
            </a:lvl2pPr>
            <a:lvl3pPr>
              <a:defRPr sz="11520"/>
            </a:lvl3pPr>
            <a:lvl4pPr>
              <a:defRPr sz="9600"/>
            </a:lvl4pPr>
            <a:lvl5pPr>
              <a:defRPr sz="9600"/>
            </a:lvl5pPr>
            <a:lvl6pPr>
              <a:defRPr sz="9600"/>
            </a:lvl6pPr>
            <a:lvl7pPr>
              <a:defRPr sz="9600"/>
            </a:lvl7pPr>
            <a:lvl8pPr>
              <a:defRPr sz="9600"/>
            </a:lvl8pPr>
            <a:lvl9pPr>
              <a:defRPr sz="9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023237" y="9875520"/>
            <a:ext cx="14156054" cy="18295622"/>
          </a:xfrm>
        </p:spPr>
        <p:txBody>
          <a:bodyPr/>
          <a:lstStyle>
            <a:lvl1pPr marL="0" indent="0">
              <a:buNone/>
              <a:defRPr sz="7680"/>
            </a:lvl1pPr>
            <a:lvl2pPr marL="2194560" indent="0">
              <a:buNone/>
              <a:defRPr sz="6720"/>
            </a:lvl2pPr>
            <a:lvl3pPr marL="4389120" indent="0">
              <a:buNone/>
              <a:defRPr sz="5760"/>
            </a:lvl3pPr>
            <a:lvl4pPr marL="6583680" indent="0">
              <a:buNone/>
              <a:defRPr sz="4800"/>
            </a:lvl4pPr>
            <a:lvl5pPr marL="8778240" indent="0">
              <a:buNone/>
              <a:defRPr sz="4800"/>
            </a:lvl5pPr>
            <a:lvl6pPr marL="10972800" indent="0">
              <a:buNone/>
              <a:defRPr sz="4800"/>
            </a:lvl6pPr>
            <a:lvl7pPr marL="13167360" indent="0">
              <a:buNone/>
              <a:defRPr sz="4800"/>
            </a:lvl7pPr>
            <a:lvl8pPr marL="15361920" indent="0">
              <a:buNone/>
              <a:defRPr sz="4800"/>
            </a:lvl8pPr>
            <a:lvl9pPr marL="17556480" indent="0">
              <a:buNone/>
              <a:defRPr sz="4800"/>
            </a:lvl9pPr>
          </a:lstStyle>
          <a:p>
            <a:pPr lvl="0"/>
            <a:r>
              <a:rPr lang="en-US"/>
              <a:t>Click to edit Master text styles</a:t>
            </a:r>
          </a:p>
        </p:txBody>
      </p:sp>
      <p:sp>
        <p:nvSpPr>
          <p:cNvPr id="5" name="Date Placeholder 4"/>
          <p:cNvSpPr>
            <a:spLocks noGrp="1"/>
          </p:cNvSpPr>
          <p:nvPr>
            <p:ph type="dt" sz="half" idx="10"/>
          </p:nvPr>
        </p:nvSpPr>
        <p:spPr>
          <a:xfrm>
            <a:off x="3017520" y="30510487"/>
            <a:ext cx="9875520" cy="1752600"/>
          </a:xfrm>
          <a:prstGeom prst="rect">
            <a:avLst/>
          </a:prstGeom>
        </p:spPr>
        <p:txBody>
          <a:bodyPr/>
          <a:lstStyle/>
          <a:p>
            <a:fld id="{72C3D1F1-7914-458A-AAD6-4B7F8B7C5CF9}" type="datetimeFigureOut">
              <a:rPr lang="en-US" smtClean="0"/>
              <a:t>10/25/2024</a:t>
            </a:fld>
            <a:endParaRPr lang="en-US"/>
          </a:p>
        </p:txBody>
      </p:sp>
      <p:sp>
        <p:nvSpPr>
          <p:cNvPr id="6" name="Footer Placeholder 5"/>
          <p:cNvSpPr>
            <a:spLocks noGrp="1"/>
          </p:cNvSpPr>
          <p:nvPr>
            <p:ph type="ftr" sz="quarter" idx="11"/>
          </p:nvPr>
        </p:nvSpPr>
        <p:spPr>
          <a:xfrm>
            <a:off x="14538960" y="30510487"/>
            <a:ext cx="14813280" cy="1752600"/>
          </a:xfrm>
          <a:prstGeom prst="rect">
            <a:avLst/>
          </a:prstGeom>
        </p:spPr>
        <p:txBody>
          <a:bodyPr/>
          <a:lstStyle/>
          <a:p>
            <a:endParaRPr lang="en-US"/>
          </a:p>
        </p:txBody>
      </p:sp>
      <p:sp>
        <p:nvSpPr>
          <p:cNvPr id="7" name="Slide Number Placeholder 6"/>
          <p:cNvSpPr>
            <a:spLocks noGrp="1"/>
          </p:cNvSpPr>
          <p:nvPr>
            <p:ph type="sldNum" sz="quarter" idx="12"/>
          </p:nvPr>
        </p:nvSpPr>
        <p:spPr>
          <a:xfrm>
            <a:off x="30998160" y="30510487"/>
            <a:ext cx="9875520" cy="1752600"/>
          </a:xfrm>
          <a:prstGeom prst="rect">
            <a:avLst/>
          </a:prstGeom>
        </p:spPr>
        <p:txBody>
          <a:bodyPr/>
          <a:lstStyle/>
          <a:p>
            <a:fld id="{B035C8BC-C405-451A-9D50-F41DC4C35960}" type="slidenum">
              <a:rPr lang="en-US" smtClean="0"/>
              <a:t>‹#›</a:t>
            </a:fld>
            <a:endParaRPr lang="en-US"/>
          </a:p>
        </p:txBody>
      </p:sp>
    </p:spTree>
    <p:extLst>
      <p:ext uri="{BB962C8B-B14F-4D97-AF65-F5344CB8AC3E}">
        <p14:creationId xmlns:p14="http://schemas.microsoft.com/office/powerpoint/2010/main" val="39868217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23237" y="2194560"/>
            <a:ext cx="14156054" cy="7680960"/>
          </a:xfrm>
        </p:spPr>
        <p:txBody>
          <a:bodyPr anchor="b"/>
          <a:lstStyle>
            <a:lvl1pPr>
              <a:defRPr sz="15360"/>
            </a:lvl1pPr>
          </a:lstStyle>
          <a:p>
            <a:r>
              <a:rPr lang="en-US"/>
              <a:t>Click to edit Master title style</a:t>
            </a:r>
            <a:endParaRPr lang="en-US" dirty="0"/>
          </a:p>
        </p:txBody>
      </p:sp>
      <p:sp>
        <p:nvSpPr>
          <p:cNvPr id="3" name="Picture Placeholder 2"/>
          <p:cNvSpPr>
            <a:spLocks noGrp="1" noChangeAspect="1"/>
          </p:cNvSpPr>
          <p:nvPr>
            <p:ph type="pic" idx="1"/>
          </p:nvPr>
        </p:nvSpPr>
        <p:spPr>
          <a:xfrm>
            <a:off x="18659477" y="4739647"/>
            <a:ext cx="22219920" cy="23393400"/>
          </a:xfrm>
        </p:spPr>
        <p:txBody>
          <a:bodyPr anchor="t"/>
          <a:lstStyle>
            <a:lvl1pPr marL="0" indent="0">
              <a:buNone/>
              <a:defRPr sz="15360"/>
            </a:lvl1pPr>
            <a:lvl2pPr marL="2194560" indent="0">
              <a:buNone/>
              <a:defRPr sz="13440"/>
            </a:lvl2pPr>
            <a:lvl3pPr marL="4389120" indent="0">
              <a:buNone/>
              <a:defRPr sz="11520"/>
            </a:lvl3pPr>
            <a:lvl4pPr marL="6583680" indent="0">
              <a:buNone/>
              <a:defRPr sz="9600"/>
            </a:lvl4pPr>
            <a:lvl5pPr marL="8778240" indent="0">
              <a:buNone/>
              <a:defRPr sz="9600"/>
            </a:lvl5pPr>
            <a:lvl6pPr marL="10972800" indent="0">
              <a:buNone/>
              <a:defRPr sz="9600"/>
            </a:lvl6pPr>
            <a:lvl7pPr marL="13167360" indent="0">
              <a:buNone/>
              <a:defRPr sz="9600"/>
            </a:lvl7pPr>
            <a:lvl8pPr marL="15361920" indent="0">
              <a:buNone/>
              <a:defRPr sz="9600"/>
            </a:lvl8pPr>
            <a:lvl9pPr marL="17556480" indent="0">
              <a:buNone/>
              <a:defRPr sz="9600"/>
            </a:lvl9pPr>
          </a:lstStyle>
          <a:p>
            <a:r>
              <a:rPr lang="en-US"/>
              <a:t>Click icon to add picture</a:t>
            </a:r>
            <a:endParaRPr lang="en-US" dirty="0"/>
          </a:p>
        </p:txBody>
      </p:sp>
      <p:sp>
        <p:nvSpPr>
          <p:cNvPr id="4" name="Text Placeholder 3"/>
          <p:cNvSpPr>
            <a:spLocks noGrp="1"/>
          </p:cNvSpPr>
          <p:nvPr>
            <p:ph type="body" sz="half" idx="2"/>
          </p:nvPr>
        </p:nvSpPr>
        <p:spPr>
          <a:xfrm>
            <a:off x="3023237" y="9875520"/>
            <a:ext cx="14156054" cy="18295622"/>
          </a:xfrm>
        </p:spPr>
        <p:txBody>
          <a:bodyPr/>
          <a:lstStyle>
            <a:lvl1pPr marL="0" indent="0">
              <a:buNone/>
              <a:defRPr sz="7680"/>
            </a:lvl1pPr>
            <a:lvl2pPr marL="2194560" indent="0">
              <a:buNone/>
              <a:defRPr sz="6720"/>
            </a:lvl2pPr>
            <a:lvl3pPr marL="4389120" indent="0">
              <a:buNone/>
              <a:defRPr sz="5760"/>
            </a:lvl3pPr>
            <a:lvl4pPr marL="6583680" indent="0">
              <a:buNone/>
              <a:defRPr sz="4800"/>
            </a:lvl4pPr>
            <a:lvl5pPr marL="8778240" indent="0">
              <a:buNone/>
              <a:defRPr sz="4800"/>
            </a:lvl5pPr>
            <a:lvl6pPr marL="10972800" indent="0">
              <a:buNone/>
              <a:defRPr sz="4800"/>
            </a:lvl6pPr>
            <a:lvl7pPr marL="13167360" indent="0">
              <a:buNone/>
              <a:defRPr sz="4800"/>
            </a:lvl7pPr>
            <a:lvl8pPr marL="15361920" indent="0">
              <a:buNone/>
              <a:defRPr sz="4800"/>
            </a:lvl8pPr>
            <a:lvl9pPr marL="17556480" indent="0">
              <a:buNone/>
              <a:defRPr sz="4800"/>
            </a:lvl9pPr>
          </a:lstStyle>
          <a:p>
            <a:pPr lvl="0"/>
            <a:r>
              <a:rPr lang="en-US"/>
              <a:t>Click to edit Master text styles</a:t>
            </a:r>
          </a:p>
        </p:txBody>
      </p:sp>
      <p:sp>
        <p:nvSpPr>
          <p:cNvPr id="5" name="Date Placeholder 4"/>
          <p:cNvSpPr>
            <a:spLocks noGrp="1"/>
          </p:cNvSpPr>
          <p:nvPr>
            <p:ph type="dt" sz="half" idx="10"/>
          </p:nvPr>
        </p:nvSpPr>
        <p:spPr>
          <a:xfrm>
            <a:off x="3017520" y="30510487"/>
            <a:ext cx="9875520" cy="1752600"/>
          </a:xfrm>
          <a:prstGeom prst="rect">
            <a:avLst/>
          </a:prstGeom>
        </p:spPr>
        <p:txBody>
          <a:bodyPr/>
          <a:lstStyle/>
          <a:p>
            <a:fld id="{72C3D1F1-7914-458A-AAD6-4B7F8B7C5CF9}" type="datetimeFigureOut">
              <a:rPr lang="en-US" smtClean="0"/>
              <a:t>10/25/2024</a:t>
            </a:fld>
            <a:endParaRPr lang="en-US"/>
          </a:p>
        </p:txBody>
      </p:sp>
      <p:sp>
        <p:nvSpPr>
          <p:cNvPr id="6" name="Footer Placeholder 5"/>
          <p:cNvSpPr>
            <a:spLocks noGrp="1"/>
          </p:cNvSpPr>
          <p:nvPr>
            <p:ph type="ftr" sz="quarter" idx="11"/>
          </p:nvPr>
        </p:nvSpPr>
        <p:spPr>
          <a:xfrm>
            <a:off x="14538960" y="30510487"/>
            <a:ext cx="14813280" cy="1752600"/>
          </a:xfrm>
          <a:prstGeom prst="rect">
            <a:avLst/>
          </a:prstGeom>
        </p:spPr>
        <p:txBody>
          <a:bodyPr/>
          <a:lstStyle/>
          <a:p>
            <a:endParaRPr lang="en-US"/>
          </a:p>
        </p:txBody>
      </p:sp>
      <p:sp>
        <p:nvSpPr>
          <p:cNvPr id="7" name="Slide Number Placeholder 6"/>
          <p:cNvSpPr>
            <a:spLocks noGrp="1"/>
          </p:cNvSpPr>
          <p:nvPr>
            <p:ph type="sldNum" sz="quarter" idx="12"/>
          </p:nvPr>
        </p:nvSpPr>
        <p:spPr>
          <a:xfrm>
            <a:off x="30998160" y="30510487"/>
            <a:ext cx="9875520" cy="1752600"/>
          </a:xfrm>
          <a:prstGeom prst="rect">
            <a:avLst/>
          </a:prstGeom>
        </p:spPr>
        <p:txBody>
          <a:bodyPr/>
          <a:lstStyle/>
          <a:p>
            <a:fld id="{B035C8BC-C405-451A-9D50-F41DC4C35960}" type="slidenum">
              <a:rPr lang="en-US" smtClean="0"/>
              <a:t>‹#›</a:t>
            </a:fld>
            <a:endParaRPr lang="en-US"/>
          </a:p>
        </p:txBody>
      </p:sp>
    </p:spTree>
    <p:extLst>
      <p:ext uri="{BB962C8B-B14F-4D97-AF65-F5344CB8AC3E}">
        <p14:creationId xmlns:p14="http://schemas.microsoft.com/office/powerpoint/2010/main" val="2702433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017520" y="1752607"/>
            <a:ext cx="37856160" cy="636270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3017520" y="8763000"/>
            <a:ext cx="37856160" cy="20886422"/>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3017520" y="30510487"/>
            <a:ext cx="9875520" cy="1752600"/>
          </a:xfrm>
          <a:prstGeom prst="rect">
            <a:avLst/>
          </a:prstGeom>
        </p:spPr>
        <p:txBody>
          <a:bodyPr vert="horz" lIns="91440" tIns="45720" rIns="91440" bIns="45720" rtlCol="0" anchor="ctr"/>
          <a:lstStyle>
            <a:lvl1pPr algn="l">
              <a:defRPr sz="5760">
                <a:solidFill>
                  <a:schemeClr val="tx1">
                    <a:tint val="75000"/>
                  </a:schemeClr>
                </a:solidFill>
              </a:defRPr>
            </a:lvl1pPr>
          </a:lstStyle>
          <a:p>
            <a:fld id="{72C3D1F1-7914-458A-AAD6-4B7F8B7C5CF9}" type="datetimeFigureOut">
              <a:rPr lang="en-US" smtClean="0"/>
              <a:t>10/25/2024</a:t>
            </a:fld>
            <a:endParaRPr lang="en-US" dirty="0"/>
          </a:p>
        </p:txBody>
      </p:sp>
      <p:sp>
        <p:nvSpPr>
          <p:cNvPr id="5" name="Footer Placeholder 4"/>
          <p:cNvSpPr>
            <a:spLocks noGrp="1"/>
          </p:cNvSpPr>
          <p:nvPr>
            <p:ph type="ftr" sz="quarter" idx="3"/>
          </p:nvPr>
        </p:nvSpPr>
        <p:spPr>
          <a:xfrm>
            <a:off x="14538960" y="30510487"/>
            <a:ext cx="14813280" cy="1752600"/>
          </a:xfrm>
          <a:prstGeom prst="rect">
            <a:avLst/>
          </a:prstGeom>
        </p:spPr>
        <p:txBody>
          <a:bodyPr vert="horz" lIns="91440" tIns="45720" rIns="91440" bIns="45720" rtlCol="0" anchor="ctr"/>
          <a:lstStyle>
            <a:lvl1pPr algn="ctr">
              <a:defRPr sz="576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0998160" y="30510487"/>
            <a:ext cx="9875520" cy="1752600"/>
          </a:xfrm>
          <a:prstGeom prst="rect">
            <a:avLst/>
          </a:prstGeom>
        </p:spPr>
        <p:txBody>
          <a:bodyPr vert="horz" lIns="91440" tIns="45720" rIns="91440" bIns="45720" rtlCol="0" anchor="ctr"/>
          <a:lstStyle>
            <a:lvl1pPr algn="r">
              <a:defRPr sz="5760">
                <a:solidFill>
                  <a:schemeClr val="tx1">
                    <a:tint val="75000"/>
                  </a:schemeClr>
                </a:solidFill>
              </a:defRPr>
            </a:lvl1pPr>
          </a:lstStyle>
          <a:p>
            <a:fld id="{B035C8BC-C405-451A-9D50-F41DC4C35960}" type="slidenum">
              <a:rPr lang="en-US" smtClean="0"/>
              <a:t>‹#›</a:t>
            </a:fld>
            <a:endParaRPr lang="en-US"/>
          </a:p>
        </p:txBody>
      </p:sp>
    </p:spTree>
    <p:extLst>
      <p:ext uri="{BB962C8B-B14F-4D97-AF65-F5344CB8AC3E}">
        <p14:creationId xmlns:p14="http://schemas.microsoft.com/office/powerpoint/2010/main" val="173425478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4389120" rtl="0" eaLnBrk="1" latinLnBrk="0" hangingPunct="1">
        <a:lnSpc>
          <a:spcPct val="90000"/>
        </a:lnSpc>
        <a:spcBef>
          <a:spcPct val="0"/>
        </a:spcBef>
        <a:buNone/>
        <a:defRPr sz="21120" kern="1200">
          <a:solidFill>
            <a:schemeClr val="tx1"/>
          </a:solidFill>
          <a:latin typeface="+mj-lt"/>
          <a:ea typeface="+mj-ea"/>
          <a:cs typeface="+mj-cs"/>
        </a:defRPr>
      </a:lvl1pPr>
    </p:titleStyle>
    <p:bodyStyle>
      <a:lvl1pPr marL="1097280" indent="-1097280" algn="l" defTabSz="4389120" rtl="0" eaLnBrk="1" latinLnBrk="0" hangingPunct="1">
        <a:lnSpc>
          <a:spcPct val="90000"/>
        </a:lnSpc>
        <a:spcBef>
          <a:spcPts val="4800"/>
        </a:spcBef>
        <a:buFont typeface="Arial" panose="020B0604020202020204" pitchFamily="34" charset="0"/>
        <a:buChar char="•"/>
        <a:defRPr sz="13440" kern="1200">
          <a:solidFill>
            <a:schemeClr val="tx1"/>
          </a:solidFill>
          <a:latin typeface="+mn-lt"/>
          <a:ea typeface="+mn-ea"/>
          <a:cs typeface="+mn-cs"/>
        </a:defRPr>
      </a:lvl1pPr>
      <a:lvl2pPr marL="3291840" indent="-1097280" algn="l" defTabSz="4389120" rtl="0" eaLnBrk="1" latinLnBrk="0" hangingPunct="1">
        <a:lnSpc>
          <a:spcPct val="90000"/>
        </a:lnSpc>
        <a:spcBef>
          <a:spcPts val="2400"/>
        </a:spcBef>
        <a:buFont typeface="Arial" panose="020B0604020202020204" pitchFamily="34" charset="0"/>
        <a:buChar char="•"/>
        <a:defRPr sz="11520" kern="1200">
          <a:solidFill>
            <a:schemeClr val="tx1"/>
          </a:solidFill>
          <a:latin typeface="+mn-lt"/>
          <a:ea typeface="+mn-ea"/>
          <a:cs typeface="+mn-cs"/>
        </a:defRPr>
      </a:lvl2pPr>
      <a:lvl3pPr marL="5486400" indent="-1097280" algn="l" defTabSz="4389120" rtl="0" eaLnBrk="1" latinLnBrk="0" hangingPunct="1">
        <a:lnSpc>
          <a:spcPct val="90000"/>
        </a:lnSpc>
        <a:spcBef>
          <a:spcPts val="2400"/>
        </a:spcBef>
        <a:buFont typeface="Arial" panose="020B0604020202020204" pitchFamily="34" charset="0"/>
        <a:buChar char="•"/>
        <a:defRPr sz="9600" kern="1200">
          <a:solidFill>
            <a:schemeClr val="tx1"/>
          </a:solidFill>
          <a:latin typeface="+mn-lt"/>
          <a:ea typeface="+mn-ea"/>
          <a:cs typeface="+mn-cs"/>
        </a:defRPr>
      </a:lvl3pPr>
      <a:lvl4pPr marL="768096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4pPr>
      <a:lvl5pPr marL="987552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5pPr>
      <a:lvl6pPr marL="1207008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6pPr>
      <a:lvl7pPr marL="1426464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7pPr>
      <a:lvl8pPr marL="1645920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8pPr>
      <a:lvl9pPr marL="1865376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9pPr>
    </p:bodyStyle>
    <p:otherStyle>
      <a:defPPr>
        <a:defRPr lang="en-US"/>
      </a:defPPr>
      <a:lvl1pPr marL="0" algn="l" defTabSz="4389120" rtl="0" eaLnBrk="1" latinLnBrk="0" hangingPunct="1">
        <a:defRPr sz="8640" kern="1200">
          <a:solidFill>
            <a:schemeClr val="tx1"/>
          </a:solidFill>
          <a:latin typeface="+mn-lt"/>
          <a:ea typeface="+mn-ea"/>
          <a:cs typeface="+mn-cs"/>
        </a:defRPr>
      </a:lvl1pPr>
      <a:lvl2pPr marL="2194560" algn="l" defTabSz="4389120" rtl="0" eaLnBrk="1" latinLnBrk="0" hangingPunct="1">
        <a:defRPr sz="8640" kern="1200">
          <a:solidFill>
            <a:schemeClr val="tx1"/>
          </a:solidFill>
          <a:latin typeface="+mn-lt"/>
          <a:ea typeface="+mn-ea"/>
          <a:cs typeface="+mn-cs"/>
        </a:defRPr>
      </a:lvl2pPr>
      <a:lvl3pPr marL="4389120" algn="l" defTabSz="4389120" rtl="0" eaLnBrk="1" latinLnBrk="0" hangingPunct="1">
        <a:defRPr sz="8640" kern="1200">
          <a:solidFill>
            <a:schemeClr val="tx1"/>
          </a:solidFill>
          <a:latin typeface="+mn-lt"/>
          <a:ea typeface="+mn-ea"/>
          <a:cs typeface="+mn-cs"/>
        </a:defRPr>
      </a:lvl3pPr>
      <a:lvl4pPr marL="6583680" algn="l" defTabSz="4389120" rtl="0" eaLnBrk="1" latinLnBrk="0" hangingPunct="1">
        <a:defRPr sz="8640" kern="1200">
          <a:solidFill>
            <a:schemeClr val="tx1"/>
          </a:solidFill>
          <a:latin typeface="+mn-lt"/>
          <a:ea typeface="+mn-ea"/>
          <a:cs typeface="+mn-cs"/>
        </a:defRPr>
      </a:lvl4pPr>
      <a:lvl5pPr marL="8778240" algn="l" defTabSz="4389120" rtl="0" eaLnBrk="1" latinLnBrk="0" hangingPunct="1">
        <a:defRPr sz="8640" kern="1200">
          <a:solidFill>
            <a:schemeClr val="tx1"/>
          </a:solidFill>
          <a:latin typeface="+mn-lt"/>
          <a:ea typeface="+mn-ea"/>
          <a:cs typeface="+mn-cs"/>
        </a:defRPr>
      </a:lvl5pPr>
      <a:lvl6pPr marL="10972800" algn="l" defTabSz="4389120" rtl="0" eaLnBrk="1" latinLnBrk="0" hangingPunct="1">
        <a:defRPr sz="8640" kern="1200">
          <a:solidFill>
            <a:schemeClr val="tx1"/>
          </a:solidFill>
          <a:latin typeface="+mn-lt"/>
          <a:ea typeface="+mn-ea"/>
          <a:cs typeface="+mn-cs"/>
        </a:defRPr>
      </a:lvl6pPr>
      <a:lvl7pPr marL="13167360" algn="l" defTabSz="4389120" rtl="0" eaLnBrk="1" latinLnBrk="0" hangingPunct="1">
        <a:defRPr sz="8640" kern="1200">
          <a:solidFill>
            <a:schemeClr val="tx1"/>
          </a:solidFill>
          <a:latin typeface="+mn-lt"/>
          <a:ea typeface="+mn-ea"/>
          <a:cs typeface="+mn-cs"/>
        </a:defRPr>
      </a:lvl7pPr>
      <a:lvl8pPr marL="15361920" algn="l" defTabSz="4389120" rtl="0" eaLnBrk="1" latinLnBrk="0" hangingPunct="1">
        <a:defRPr sz="8640" kern="1200">
          <a:solidFill>
            <a:schemeClr val="tx1"/>
          </a:solidFill>
          <a:latin typeface="+mn-lt"/>
          <a:ea typeface="+mn-ea"/>
          <a:cs typeface="+mn-cs"/>
        </a:defRPr>
      </a:lvl8pPr>
      <a:lvl9pPr marL="17556480" algn="l" defTabSz="4389120" rtl="0" eaLnBrk="1" latinLnBrk="0" hangingPunct="1">
        <a:defRPr sz="864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hyperlink" Target="http://www.encounteringinnovation.com/"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4"/>
          <p:cNvSpPr>
            <a:spLocks noGrp="1"/>
          </p:cNvSpPr>
          <p:nvPr>
            <p:ph type="ctrTitle" idx="4294967295"/>
          </p:nvPr>
        </p:nvSpPr>
        <p:spPr>
          <a:xfrm>
            <a:off x="10968394" y="271910"/>
            <a:ext cx="22015408" cy="2904268"/>
          </a:xfrm>
          <a:noFill/>
          <a:ln>
            <a:noFill/>
          </a:ln>
        </p:spPr>
        <p:style>
          <a:lnRef idx="2">
            <a:schemeClr val="dk1"/>
          </a:lnRef>
          <a:fillRef idx="1">
            <a:schemeClr val="lt1"/>
          </a:fillRef>
          <a:effectRef idx="0">
            <a:schemeClr val="dk1"/>
          </a:effectRef>
          <a:fontRef idx="minor">
            <a:schemeClr val="dk1"/>
          </a:fontRef>
        </p:style>
        <p:txBody>
          <a:bodyPr anchor="t">
            <a:normAutofit/>
          </a:bodyPr>
          <a:lstStyle/>
          <a:p>
            <a:pPr algn="ctr">
              <a:lnSpc>
                <a:spcPct val="80000"/>
              </a:lnSpc>
            </a:pPr>
            <a:r>
              <a:rPr lang="en-US" sz="10000" dirty="0">
                <a:solidFill>
                  <a:srgbClr val="0054A6"/>
                </a:solidFill>
              </a:rPr>
              <a:t>Technology Title Usually </a:t>
            </a:r>
            <a:br>
              <a:rPr lang="en-US" sz="10000" dirty="0">
                <a:solidFill>
                  <a:srgbClr val="0054A6"/>
                </a:solidFill>
              </a:rPr>
            </a:br>
            <a:r>
              <a:rPr lang="en-US" sz="10000" dirty="0">
                <a:solidFill>
                  <a:srgbClr val="0054A6"/>
                </a:solidFill>
              </a:rPr>
              <a:t>About this Long</a:t>
            </a:r>
            <a:endParaRPr lang="en-US" sz="7200" dirty="0">
              <a:solidFill>
                <a:srgbClr val="3284BF"/>
              </a:solidFill>
            </a:endParaRPr>
          </a:p>
        </p:txBody>
      </p:sp>
      <p:sp>
        <p:nvSpPr>
          <p:cNvPr id="10" name="Rectangle 9"/>
          <p:cNvSpPr/>
          <p:nvPr/>
        </p:nvSpPr>
        <p:spPr>
          <a:xfrm>
            <a:off x="32771975" y="6687416"/>
            <a:ext cx="10925504" cy="23774400"/>
          </a:xfrm>
          <a:prstGeom prst="rect">
            <a:avLst/>
          </a:prstGeom>
          <a:noFill/>
          <a:ln w="1270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0"/>
          <p:cNvSpPr txBox="1"/>
          <p:nvPr/>
        </p:nvSpPr>
        <p:spPr>
          <a:xfrm>
            <a:off x="286702" y="5148214"/>
            <a:ext cx="10561355" cy="1107996"/>
          </a:xfrm>
          <a:prstGeom prst="rect">
            <a:avLst/>
          </a:prstGeom>
          <a:noFill/>
        </p:spPr>
        <p:txBody>
          <a:bodyPr wrap="square" rtlCol="0">
            <a:spAutoFit/>
          </a:bodyPr>
          <a:lstStyle/>
          <a:p>
            <a:pPr algn="ctr"/>
            <a:r>
              <a:rPr lang="en-US" sz="6000" b="1" dirty="0">
                <a:solidFill>
                  <a:srgbClr val="0054A6"/>
                </a:solidFill>
              </a:rPr>
              <a:t>Bottom</a:t>
            </a:r>
            <a:r>
              <a:rPr lang="en-US" sz="6600" b="1" dirty="0">
                <a:solidFill>
                  <a:srgbClr val="0054A6"/>
                </a:solidFill>
              </a:rPr>
              <a:t> Line Up Front (BLUF)</a:t>
            </a:r>
          </a:p>
        </p:txBody>
      </p:sp>
      <p:sp>
        <p:nvSpPr>
          <p:cNvPr id="14" name="TextBox 103"/>
          <p:cNvSpPr txBox="1"/>
          <p:nvPr/>
        </p:nvSpPr>
        <p:spPr>
          <a:xfrm>
            <a:off x="11597100" y="5088230"/>
            <a:ext cx="9664183" cy="3662541"/>
          </a:xfrm>
          <a:prstGeom prst="rect">
            <a:avLst/>
          </a:prstGeom>
          <a:noFill/>
        </p:spPr>
        <p:txBody>
          <a:bodyPr wrap="square" rtlCol="0">
            <a:spAutoFit/>
          </a:bodyPr>
          <a:lstStyle/>
          <a:p>
            <a:pPr algn="ctr"/>
            <a:r>
              <a:rPr lang="en-US" sz="7200" b="1" dirty="0">
                <a:solidFill>
                  <a:srgbClr val="0054A6"/>
                </a:solidFill>
              </a:rPr>
              <a:t> </a:t>
            </a:r>
            <a:r>
              <a:rPr lang="en-US" sz="6000" b="1" dirty="0">
                <a:solidFill>
                  <a:srgbClr val="0054A6"/>
                </a:solidFill>
              </a:rPr>
              <a:t>Relevance to DoD</a:t>
            </a:r>
          </a:p>
          <a:p>
            <a:r>
              <a:rPr lang="en-US" sz="4000" b="1" dirty="0">
                <a:solidFill>
                  <a:srgbClr val="0054A6"/>
                </a:solidFill>
              </a:rPr>
              <a:t>Category:</a:t>
            </a:r>
          </a:p>
          <a:p>
            <a:r>
              <a:rPr lang="en-US" sz="4000" b="1" dirty="0">
                <a:solidFill>
                  <a:srgbClr val="0054A6"/>
                </a:solidFill>
              </a:rPr>
              <a:t>Defense Innovation Unit (DIU) Relevance:</a:t>
            </a:r>
          </a:p>
          <a:p>
            <a:r>
              <a:rPr lang="en-US" sz="4000" b="1" dirty="0">
                <a:solidFill>
                  <a:srgbClr val="0054A6"/>
                </a:solidFill>
              </a:rPr>
              <a:t>Area of Focus:</a:t>
            </a:r>
          </a:p>
          <a:p>
            <a:r>
              <a:rPr lang="en-US" sz="4000" b="1" dirty="0">
                <a:solidFill>
                  <a:srgbClr val="0054A6"/>
                </a:solidFill>
              </a:rPr>
              <a:t>Line of Effort:</a:t>
            </a:r>
          </a:p>
        </p:txBody>
      </p:sp>
      <p:sp>
        <p:nvSpPr>
          <p:cNvPr id="16" name="TextBox 112"/>
          <p:cNvSpPr txBox="1"/>
          <p:nvPr/>
        </p:nvSpPr>
        <p:spPr>
          <a:xfrm>
            <a:off x="32930505" y="24301307"/>
            <a:ext cx="10880859" cy="1015663"/>
          </a:xfrm>
          <a:prstGeom prst="rect">
            <a:avLst/>
          </a:prstGeom>
          <a:noFill/>
        </p:spPr>
        <p:txBody>
          <a:bodyPr wrap="square" rtlCol="0">
            <a:spAutoFit/>
          </a:bodyPr>
          <a:lstStyle/>
          <a:p>
            <a:pPr algn="ctr"/>
            <a:r>
              <a:rPr lang="en-US" sz="6000" b="1" dirty="0">
                <a:solidFill>
                  <a:srgbClr val="0054A6"/>
                </a:solidFill>
              </a:rPr>
              <a:t>Acknowledgments</a:t>
            </a:r>
          </a:p>
        </p:txBody>
      </p:sp>
      <p:sp>
        <p:nvSpPr>
          <p:cNvPr id="26" name="TextBox 12"/>
          <p:cNvSpPr txBox="1"/>
          <p:nvPr/>
        </p:nvSpPr>
        <p:spPr>
          <a:xfrm>
            <a:off x="472434" y="6210065"/>
            <a:ext cx="10189889" cy="5632311"/>
          </a:xfrm>
          <a:prstGeom prst="rect">
            <a:avLst/>
          </a:prstGeom>
          <a:noFill/>
        </p:spPr>
        <p:txBody>
          <a:bodyPr wrap="square" rtlCol="0">
            <a:spAutoFit/>
          </a:bodyPr>
          <a:lstStyle/>
          <a:p>
            <a:pPr algn="just"/>
            <a:r>
              <a:rPr lang="en-US" sz="3600" dirty="0"/>
              <a:t>Place your Public BLUF here in this section.  Font as big as this 36 Point Font or as low as 32, but not any smaller.   Just realize that you have 100 words or 3 to 5 sentences. Think of this as your Elevator Pitch.  It needs to match your Public BLUF, so those who are looking for your BLUF from the on line site,  </a:t>
            </a:r>
            <a:r>
              <a:rPr lang="en-US" sz="3600" dirty="0">
                <a:hlinkClick r:id="rId2"/>
              </a:rPr>
              <a:t>www.encounteringinnovation.com</a:t>
            </a:r>
            <a:r>
              <a:rPr lang="en-US" sz="3600" dirty="0"/>
              <a:t>  will notice.  So, we need to make sure you know what 100 words looks like on this Poster Board.  One and two and three four five six seven eight nine ten.  We are here.</a:t>
            </a:r>
          </a:p>
        </p:txBody>
      </p:sp>
      <p:sp>
        <p:nvSpPr>
          <p:cNvPr id="29" name="TextBox 26"/>
          <p:cNvSpPr txBox="1"/>
          <p:nvPr/>
        </p:nvSpPr>
        <p:spPr>
          <a:xfrm>
            <a:off x="33442230" y="17966640"/>
            <a:ext cx="9976534" cy="2554545"/>
          </a:xfrm>
          <a:prstGeom prst="rect">
            <a:avLst/>
          </a:prstGeom>
          <a:noFill/>
        </p:spPr>
        <p:txBody>
          <a:bodyPr wrap="square" rtlCol="0">
            <a:spAutoFit/>
          </a:bodyPr>
          <a:lstStyle/>
          <a:p>
            <a:r>
              <a:rPr lang="en-US" sz="4000" dirty="0"/>
              <a:t>Describe your team and mention some expertise/backgrounds, accomplishment statements. Company mission, etc. can be included here. </a:t>
            </a:r>
          </a:p>
        </p:txBody>
      </p:sp>
      <p:graphicFrame>
        <p:nvGraphicFramePr>
          <p:cNvPr id="35" name="Chart 34"/>
          <p:cNvGraphicFramePr/>
          <p:nvPr>
            <p:extLst>
              <p:ext uri="{D42A27DB-BD31-4B8C-83A1-F6EECF244321}">
                <p14:modId xmlns:p14="http://schemas.microsoft.com/office/powerpoint/2010/main" val="1821546753"/>
              </p:ext>
            </p:extLst>
          </p:nvPr>
        </p:nvGraphicFramePr>
        <p:xfrm>
          <a:off x="12968087" y="26210178"/>
          <a:ext cx="6441761" cy="3583210"/>
        </p:xfrm>
        <a:graphic>
          <a:graphicData uri="http://schemas.openxmlformats.org/drawingml/2006/chart">
            <c:chart xmlns:c="http://schemas.openxmlformats.org/drawingml/2006/chart" xmlns:r="http://schemas.openxmlformats.org/officeDocument/2006/relationships" r:id="rId3"/>
          </a:graphicData>
        </a:graphic>
      </p:graphicFrame>
      <p:sp>
        <p:nvSpPr>
          <p:cNvPr id="36" name="TextBox 21"/>
          <p:cNvSpPr txBox="1"/>
          <p:nvPr/>
        </p:nvSpPr>
        <p:spPr>
          <a:xfrm>
            <a:off x="11600721" y="23196958"/>
            <a:ext cx="10395180" cy="2554545"/>
          </a:xfrm>
          <a:prstGeom prst="rect">
            <a:avLst/>
          </a:prstGeom>
          <a:noFill/>
        </p:spPr>
        <p:txBody>
          <a:bodyPr wrap="square" rtlCol="0">
            <a:spAutoFit/>
          </a:bodyPr>
          <a:lstStyle/>
          <a:p>
            <a:r>
              <a:rPr lang="en-US" sz="4000" dirty="0"/>
              <a:t>Describe your potential market, any proof of market validation, testimonials from current or potential customers, especially Primes or other Government Agencies (for DoD purposes)</a:t>
            </a:r>
          </a:p>
        </p:txBody>
      </p:sp>
      <p:sp>
        <p:nvSpPr>
          <p:cNvPr id="37" name="Rectangle 36"/>
          <p:cNvSpPr/>
          <p:nvPr/>
        </p:nvSpPr>
        <p:spPr>
          <a:xfrm>
            <a:off x="23175989" y="14595211"/>
            <a:ext cx="8227975" cy="3295712"/>
          </a:xfrm>
          <a:prstGeom prst="rect">
            <a:avLst/>
          </a:prstGeom>
          <a:solidFill>
            <a:srgbClr val="8BC7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Photo demonstrating Scale</a:t>
            </a:r>
          </a:p>
        </p:txBody>
      </p:sp>
      <p:sp>
        <p:nvSpPr>
          <p:cNvPr id="38" name="TextBox 24"/>
          <p:cNvSpPr txBox="1"/>
          <p:nvPr/>
        </p:nvSpPr>
        <p:spPr>
          <a:xfrm>
            <a:off x="22634403" y="24864950"/>
            <a:ext cx="9235932" cy="3416320"/>
          </a:xfrm>
          <a:prstGeom prst="rect">
            <a:avLst/>
          </a:prstGeom>
          <a:noFill/>
        </p:spPr>
        <p:txBody>
          <a:bodyPr wrap="square" rtlCol="0">
            <a:spAutoFit/>
          </a:bodyPr>
          <a:lstStyle/>
          <a:p>
            <a:r>
              <a:rPr lang="en-US" sz="3600" dirty="0"/>
              <a:t>How much sooner could you bring it to market with financial help?  How much financial assistance would be required?  Realize the Tech Scouts for the Combatant Commands are looking for answers that can be delivered to the Warfighters within 12 months.</a:t>
            </a:r>
            <a:endParaRPr lang="en-US" sz="1400" dirty="0"/>
          </a:p>
        </p:txBody>
      </p:sp>
      <p:sp>
        <p:nvSpPr>
          <p:cNvPr id="46" name="TextBox 25"/>
          <p:cNvSpPr txBox="1"/>
          <p:nvPr/>
        </p:nvSpPr>
        <p:spPr>
          <a:xfrm>
            <a:off x="33369205" y="6856412"/>
            <a:ext cx="9857411" cy="5016758"/>
          </a:xfrm>
          <a:prstGeom prst="rect">
            <a:avLst/>
          </a:prstGeom>
          <a:noFill/>
        </p:spPr>
        <p:txBody>
          <a:bodyPr wrap="square" rtlCol="0">
            <a:spAutoFit/>
          </a:bodyPr>
          <a:lstStyle/>
          <a:p>
            <a:pPr marL="171450" indent="-171450">
              <a:buFont typeface="Arial" panose="020B0604020202020204" pitchFamily="34" charset="0"/>
              <a:buChar char="•"/>
            </a:pPr>
            <a:r>
              <a:rPr lang="en-US" sz="4000" dirty="0"/>
              <a:t>Status of the technology, demonstrations, special features</a:t>
            </a:r>
          </a:p>
          <a:p>
            <a:pPr marL="171450" indent="-171450">
              <a:buFont typeface="Arial" panose="020B0604020202020204" pitchFamily="34" charset="0"/>
              <a:buChar char="•"/>
            </a:pPr>
            <a:endParaRPr lang="en-US" sz="4000" dirty="0"/>
          </a:p>
          <a:p>
            <a:pPr marL="171450" indent="-171450">
              <a:buFont typeface="Arial" panose="020B0604020202020204" pitchFamily="34" charset="0"/>
              <a:buChar char="•"/>
            </a:pPr>
            <a:r>
              <a:rPr lang="en-US" sz="4000" dirty="0"/>
              <a:t>Some info about the company’s background to help communicate its capabilities and that it is stable and capable of developing to full product innovation.</a:t>
            </a:r>
          </a:p>
          <a:p>
            <a:endParaRPr lang="en-US" sz="4000" dirty="0"/>
          </a:p>
        </p:txBody>
      </p:sp>
      <p:sp>
        <p:nvSpPr>
          <p:cNvPr id="48" name="Rectangle 47"/>
          <p:cNvSpPr/>
          <p:nvPr/>
        </p:nvSpPr>
        <p:spPr>
          <a:xfrm>
            <a:off x="33987586" y="13186727"/>
            <a:ext cx="8494282" cy="3684149"/>
          </a:xfrm>
          <a:prstGeom prst="rect">
            <a:avLst/>
          </a:prstGeom>
          <a:solidFill>
            <a:srgbClr val="8BC7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Photo revealing Technologies</a:t>
            </a:r>
          </a:p>
        </p:txBody>
      </p:sp>
      <p:sp>
        <p:nvSpPr>
          <p:cNvPr id="33" name="Rectangle 32"/>
          <p:cNvSpPr/>
          <p:nvPr/>
        </p:nvSpPr>
        <p:spPr>
          <a:xfrm>
            <a:off x="1821457" y="27076348"/>
            <a:ext cx="7075411" cy="2717040"/>
          </a:xfrm>
          <a:prstGeom prst="rect">
            <a:avLst/>
          </a:prstGeom>
          <a:solidFill>
            <a:srgbClr val="8BC7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Optional Photo / Graphics</a:t>
            </a:r>
          </a:p>
        </p:txBody>
      </p:sp>
      <p:sp>
        <p:nvSpPr>
          <p:cNvPr id="12" name="TextBox 22"/>
          <p:cNvSpPr/>
          <p:nvPr/>
        </p:nvSpPr>
        <p:spPr>
          <a:xfrm>
            <a:off x="22350554" y="6229981"/>
            <a:ext cx="10049652" cy="6186309"/>
          </a:xfrm>
          <a:prstGeom prst="rect">
            <a:avLst/>
          </a:prstGeom>
        </p:spPr>
        <p:txBody>
          <a:bodyPr wrap="square">
            <a:spAutoFit/>
          </a:bodyPr>
          <a:lstStyle/>
          <a:p>
            <a:pPr marL="171450" indent="-171450">
              <a:buFont typeface="Arial" panose="020B0604020202020204" pitchFamily="34" charset="0"/>
              <a:buChar char="•"/>
            </a:pPr>
            <a:r>
              <a:rPr lang="en-US" sz="3600" dirty="0"/>
              <a:t>We need to understand how large and/or how small you can formulate your innovation? For example: If your innovation was a jet engine, how large can you make it and how small could you make it? If you could make it the size of a pair of dice, what power would it have or how much could it carry?</a:t>
            </a:r>
          </a:p>
          <a:p>
            <a:pPr marL="171450" indent="-171450">
              <a:buFont typeface="Arial" panose="020B0604020202020204" pitchFamily="34" charset="0"/>
              <a:buChar char="•"/>
            </a:pPr>
            <a:endParaRPr lang="en-US" sz="3600" dirty="0"/>
          </a:p>
          <a:p>
            <a:pPr marL="171450" indent="-171450">
              <a:buFont typeface="Arial" panose="020B0604020202020204" pitchFamily="34" charset="0"/>
              <a:buChar char="•"/>
            </a:pPr>
            <a:r>
              <a:rPr lang="en-US" sz="3600" dirty="0"/>
              <a:t>The Range of production is another way of looking at this: How many can be produced in what time frame? Is mass production feasible? Can your innovation replace a legacy system now in place?</a:t>
            </a:r>
          </a:p>
        </p:txBody>
      </p:sp>
      <p:sp>
        <p:nvSpPr>
          <p:cNvPr id="39" name="TextBox 102"/>
          <p:cNvSpPr txBox="1"/>
          <p:nvPr/>
        </p:nvSpPr>
        <p:spPr>
          <a:xfrm>
            <a:off x="-12312" y="17978740"/>
            <a:ext cx="10880859" cy="1015663"/>
          </a:xfrm>
          <a:prstGeom prst="rect">
            <a:avLst/>
          </a:prstGeom>
          <a:noFill/>
        </p:spPr>
        <p:txBody>
          <a:bodyPr wrap="square" rtlCol="0">
            <a:spAutoFit/>
          </a:bodyPr>
          <a:lstStyle/>
          <a:p>
            <a:pPr algn="ctr"/>
            <a:r>
              <a:rPr lang="en-US" sz="6000" b="1" dirty="0">
                <a:solidFill>
                  <a:srgbClr val="0054A6"/>
                </a:solidFill>
              </a:rPr>
              <a:t>Technology / Capability Overview</a:t>
            </a:r>
          </a:p>
        </p:txBody>
      </p:sp>
      <p:sp>
        <p:nvSpPr>
          <p:cNvPr id="41" name="TextBox 110"/>
          <p:cNvSpPr txBox="1"/>
          <p:nvPr/>
        </p:nvSpPr>
        <p:spPr>
          <a:xfrm>
            <a:off x="32899949" y="5346191"/>
            <a:ext cx="10972800" cy="1529778"/>
          </a:xfrm>
          <a:prstGeom prst="rect">
            <a:avLst/>
          </a:prstGeom>
          <a:noFill/>
        </p:spPr>
        <p:txBody>
          <a:bodyPr wrap="square" rtlCol="0">
            <a:spAutoFit/>
          </a:bodyPr>
          <a:lstStyle/>
          <a:p>
            <a:pPr algn="ctr">
              <a:lnSpc>
                <a:spcPts val="5500"/>
              </a:lnSpc>
            </a:pPr>
            <a:r>
              <a:rPr lang="en-US" sz="6000" b="1" dirty="0">
                <a:solidFill>
                  <a:srgbClr val="0054A6"/>
                </a:solidFill>
              </a:rPr>
              <a:t>Past Performance of Technology and Company</a:t>
            </a:r>
          </a:p>
        </p:txBody>
      </p:sp>
      <p:sp>
        <p:nvSpPr>
          <p:cNvPr id="42" name="TextBox 106"/>
          <p:cNvSpPr txBox="1"/>
          <p:nvPr/>
        </p:nvSpPr>
        <p:spPr>
          <a:xfrm>
            <a:off x="21899629" y="18584719"/>
            <a:ext cx="11018771" cy="1015663"/>
          </a:xfrm>
          <a:prstGeom prst="rect">
            <a:avLst/>
          </a:prstGeom>
          <a:noFill/>
        </p:spPr>
        <p:txBody>
          <a:bodyPr wrap="square" rtlCol="0">
            <a:spAutoFit/>
          </a:bodyPr>
          <a:lstStyle/>
          <a:p>
            <a:pPr algn="ctr"/>
            <a:r>
              <a:rPr lang="en-US" sz="6000" b="1" dirty="0">
                <a:solidFill>
                  <a:srgbClr val="0054A6"/>
                </a:solidFill>
              </a:rPr>
              <a:t>Time &amp; Cost to Market</a:t>
            </a:r>
          </a:p>
        </p:txBody>
      </p:sp>
      <p:sp>
        <p:nvSpPr>
          <p:cNvPr id="43" name="TextBox 111"/>
          <p:cNvSpPr txBox="1"/>
          <p:nvPr/>
        </p:nvSpPr>
        <p:spPr>
          <a:xfrm>
            <a:off x="32815014" y="17067349"/>
            <a:ext cx="10880859" cy="1015663"/>
          </a:xfrm>
          <a:prstGeom prst="rect">
            <a:avLst/>
          </a:prstGeom>
          <a:noFill/>
        </p:spPr>
        <p:txBody>
          <a:bodyPr wrap="square" rtlCol="0">
            <a:spAutoFit/>
          </a:bodyPr>
          <a:lstStyle/>
          <a:p>
            <a:pPr algn="ctr"/>
            <a:r>
              <a:rPr lang="en-US" sz="6000" b="1" dirty="0">
                <a:solidFill>
                  <a:srgbClr val="0054A6"/>
                </a:solidFill>
              </a:rPr>
              <a:t>About the Company</a:t>
            </a:r>
          </a:p>
        </p:txBody>
      </p:sp>
      <p:sp>
        <p:nvSpPr>
          <p:cNvPr id="45" name="TextBox 27"/>
          <p:cNvSpPr txBox="1"/>
          <p:nvPr/>
        </p:nvSpPr>
        <p:spPr>
          <a:xfrm>
            <a:off x="33442230" y="25245473"/>
            <a:ext cx="10535013" cy="5016758"/>
          </a:xfrm>
          <a:prstGeom prst="rect">
            <a:avLst/>
          </a:prstGeom>
          <a:noFill/>
        </p:spPr>
        <p:txBody>
          <a:bodyPr wrap="square" rtlCol="0">
            <a:spAutoFit/>
          </a:bodyPr>
          <a:lstStyle/>
          <a:p>
            <a:r>
              <a:rPr lang="en-US" sz="4000" dirty="0"/>
              <a:t>Use this space if desired, or delete it and use the extra space for the categories above.  Acknowledge your program, any funding awards, important people (most significantly, DoD personnel), or any other type of support you received.  Place relevant Awards that will draw significance or companies or government agencies you are presently serving.  </a:t>
            </a:r>
          </a:p>
        </p:txBody>
      </p:sp>
      <p:sp>
        <p:nvSpPr>
          <p:cNvPr id="53" name="TextBox 52"/>
          <p:cNvSpPr txBox="1"/>
          <p:nvPr/>
        </p:nvSpPr>
        <p:spPr>
          <a:xfrm>
            <a:off x="291870" y="18935674"/>
            <a:ext cx="9670042" cy="7848302"/>
          </a:xfrm>
          <a:prstGeom prst="rect">
            <a:avLst/>
          </a:prstGeom>
          <a:noFill/>
        </p:spPr>
        <p:txBody>
          <a:bodyPr wrap="square" rtlCol="0">
            <a:spAutoFit/>
          </a:bodyPr>
          <a:lstStyle/>
          <a:p>
            <a:pPr marL="171450" indent="-171450">
              <a:buFont typeface="Arial" panose="020B0604020202020204" pitchFamily="34" charset="0"/>
              <a:buChar char="•"/>
            </a:pPr>
            <a:r>
              <a:rPr lang="en-US" sz="3600" dirty="0"/>
              <a:t>Description of the technology and its technical operation and capabilities.  Be careful with proprietary information as this is a Public Document being displayed in a Public Forum.</a:t>
            </a:r>
          </a:p>
          <a:p>
            <a:pPr marL="171450" indent="-171450">
              <a:buFont typeface="Arial" panose="020B0604020202020204" pitchFamily="34" charset="0"/>
              <a:buChar char="•"/>
            </a:pPr>
            <a:endParaRPr lang="en-US" sz="3600" dirty="0"/>
          </a:p>
          <a:p>
            <a:pPr marL="171450" indent="-171450">
              <a:buFont typeface="Arial" panose="020B0604020202020204" pitchFamily="34" charset="0"/>
              <a:buChar char="•"/>
            </a:pPr>
            <a:r>
              <a:rPr lang="en-US" sz="3600" dirty="0"/>
              <a:t>Add a picture or artist’s conception if possible, in the location below, or to the right in the next column.  If to the right, click and delete photo below.</a:t>
            </a:r>
          </a:p>
          <a:p>
            <a:pPr marL="171450" indent="-171450">
              <a:buFont typeface="Arial" panose="020B0604020202020204" pitchFamily="34" charset="0"/>
              <a:buChar char="•"/>
            </a:pPr>
            <a:endParaRPr lang="en-US" sz="3600" dirty="0"/>
          </a:p>
          <a:p>
            <a:pPr marL="171450" indent="-171450">
              <a:buFont typeface="Arial" panose="020B0604020202020204" pitchFamily="34" charset="0"/>
              <a:buChar char="•"/>
            </a:pPr>
            <a:r>
              <a:rPr lang="en-US" sz="3600" dirty="0"/>
              <a:t>Focused on what it can do, not so much on how it works or on the way it is packaged</a:t>
            </a:r>
          </a:p>
          <a:p>
            <a:endParaRPr lang="en-US" sz="3200" dirty="0"/>
          </a:p>
          <a:p>
            <a:endParaRPr lang="en-US" sz="4000" dirty="0"/>
          </a:p>
        </p:txBody>
      </p:sp>
      <p:sp>
        <p:nvSpPr>
          <p:cNvPr id="55" name="TextBox 13"/>
          <p:cNvSpPr txBox="1"/>
          <p:nvPr/>
        </p:nvSpPr>
        <p:spPr>
          <a:xfrm>
            <a:off x="11574609" y="8593776"/>
            <a:ext cx="9709164" cy="10618291"/>
          </a:xfrm>
          <a:prstGeom prst="rect">
            <a:avLst/>
          </a:prstGeom>
          <a:noFill/>
        </p:spPr>
        <p:txBody>
          <a:bodyPr wrap="square" rtlCol="0">
            <a:spAutoFit/>
          </a:bodyPr>
          <a:lstStyle/>
          <a:p>
            <a:pPr marL="171450" indent="-171450">
              <a:buFont typeface="Arial" panose="020B0604020202020204" pitchFamily="34" charset="0"/>
              <a:buChar char="•"/>
            </a:pPr>
            <a:r>
              <a:rPr lang="en-US" sz="3600" dirty="0"/>
              <a:t>Please Select Your Tech Category according to what you and your Tech Coach agreed to from your Quad Chart.</a:t>
            </a:r>
          </a:p>
          <a:p>
            <a:pPr marL="171450" indent="-171450">
              <a:buFont typeface="Arial" panose="020B0604020202020204" pitchFamily="34" charset="0"/>
              <a:buChar char="•"/>
            </a:pPr>
            <a:endParaRPr lang="en-US" sz="3600" dirty="0"/>
          </a:p>
          <a:p>
            <a:pPr marL="171450" indent="-171450">
              <a:buFont typeface="Arial" panose="020B0604020202020204" pitchFamily="34" charset="0"/>
              <a:buChar char="•"/>
            </a:pPr>
            <a:r>
              <a:rPr lang="en-US" sz="3600" dirty="0"/>
              <a:t>Specific capabilities, packaging, characteristics that target the needs mentioned on the Combatant Command Common Capabilities Needs or get with your Science Advisor as he has categorized your technology.</a:t>
            </a:r>
          </a:p>
          <a:p>
            <a:pPr marL="171450" indent="-171450">
              <a:buFont typeface="Arial" panose="020B0604020202020204" pitchFamily="34" charset="0"/>
              <a:buChar char="•"/>
            </a:pPr>
            <a:endParaRPr lang="en-US" sz="3600" dirty="0"/>
          </a:p>
          <a:p>
            <a:pPr marL="171450" indent="-171450">
              <a:buFont typeface="Arial" panose="020B0604020202020204" pitchFamily="34" charset="0"/>
              <a:buChar char="•"/>
            </a:pPr>
            <a:r>
              <a:rPr lang="en-US" sz="3600" dirty="0"/>
              <a:t>Answer the question, “Why should they care?” relative to the Combatant Command Needs.</a:t>
            </a:r>
          </a:p>
          <a:p>
            <a:pPr marL="171450" indent="-171450">
              <a:buFont typeface="Arial" panose="020B0604020202020204" pitchFamily="34" charset="0"/>
              <a:buChar char="•"/>
            </a:pPr>
            <a:endParaRPr lang="en-US" sz="3600" dirty="0"/>
          </a:p>
          <a:p>
            <a:pPr marL="171450" indent="-171450">
              <a:buFont typeface="Arial" panose="020B0604020202020204" pitchFamily="34" charset="0"/>
              <a:buChar char="•"/>
            </a:pPr>
            <a:r>
              <a:rPr lang="en-US" sz="3600" dirty="0"/>
              <a:t>Depending upon your information, you may have font size as LARGE AS 40 POINT OR as small as 32 point, but definitely no smaller than 24 point as the absolute limit.  The smaller the less likely it will be read by your audience.</a:t>
            </a:r>
          </a:p>
          <a:p>
            <a:r>
              <a:rPr lang="en-US" sz="3600" dirty="0"/>
              <a:t>.</a:t>
            </a:r>
            <a:endParaRPr lang="en-US" sz="4000" dirty="0"/>
          </a:p>
        </p:txBody>
      </p:sp>
      <p:sp>
        <p:nvSpPr>
          <p:cNvPr id="56" name="Rectangle 55"/>
          <p:cNvSpPr/>
          <p:nvPr/>
        </p:nvSpPr>
        <p:spPr>
          <a:xfrm>
            <a:off x="11766879" y="18803288"/>
            <a:ext cx="9627590" cy="3567311"/>
          </a:xfrm>
          <a:prstGeom prst="rect">
            <a:avLst/>
          </a:prstGeom>
          <a:solidFill>
            <a:srgbClr val="8BC7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DoD Centric Photo for Relevance</a:t>
            </a:r>
          </a:p>
        </p:txBody>
      </p:sp>
      <p:sp>
        <p:nvSpPr>
          <p:cNvPr id="59" name="TextBox 105"/>
          <p:cNvSpPr txBox="1"/>
          <p:nvPr/>
        </p:nvSpPr>
        <p:spPr>
          <a:xfrm>
            <a:off x="22483382" y="5221496"/>
            <a:ext cx="9124494" cy="1015663"/>
          </a:xfrm>
          <a:prstGeom prst="rect">
            <a:avLst/>
          </a:prstGeom>
          <a:noFill/>
        </p:spPr>
        <p:txBody>
          <a:bodyPr wrap="square" rtlCol="0">
            <a:spAutoFit/>
          </a:bodyPr>
          <a:lstStyle/>
          <a:p>
            <a:pPr algn="ctr"/>
            <a:r>
              <a:rPr lang="en-US" sz="6000" b="1" dirty="0">
                <a:solidFill>
                  <a:srgbClr val="0054A6"/>
                </a:solidFill>
              </a:rPr>
              <a:t>Maturity / Scalability</a:t>
            </a:r>
          </a:p>
        </p:txBody>
      </p:sp>
      <p:sp>
        <p:nvSpPr>
          <p:cNvPr id="60" name="TextBox 101"/>
          <p:cNvSpPr txBox="1"/>
          <p:nvPr/>
        </p:nvSpPr>
        <p:spPr>
          <a:xfrm>
            <a:off x="-65833" y="13227422"/>
            <a:ext cx="10285183" cy="1015663"/>
          </a:xfrm>
          <a:prstGeom prst="rect">
            <a:avLst/>
          </a:prstGeom>
          <a:noFill/>
        </p:spPr>
        <p:txBody>
          <a:bodyPr wrap="square" rtlCol="0">
            <a:spAutoFit/>
          </a:bodyPr>
          <a:lstStyle/>
          <a:p>
            <a:pPr algn="ctr"/>
            <a:r>
              <a:rPr lang="en-US" sz="6000" b="1" dirty="0">
                <a:solidFill>
                  <a:srgbClr val="0054A6"/>
                </a:solidFill>
              </a:rPr>
              <a:t>Technology Readiness Level = </a:t>
            </a:r>
          </a:p>
        </p:txBody>
      </p:sp>
      <p:sp>
        <p:nvSpPr>
          <p:cNvPr id="62" name="TextBox 20"/>
          <p:cNvSpPr txBox="1"/>
          <p:nvPr/>
        </p:nvSpPr>
        <p:spPr>
          <a:xfrm>
            <a:off x="383104" y="14211158"/>
            <a:ext cx="9836246" cy="2554545"/>
          </a:xfrm>
          <a:prstGeom prst="rect">
            <a:avLst/>
          </a:prstGeom>
          <a:noFill/>
        </p:spPr>
        <p:txBody>
          <a:bodyPr wrap="square" rtlCol="0">
            <a:spAutoFit/>
          </a:bodyPr>
          <a:lstStyle/>
          <a:p>
            <a:r>
              <a:rPr lang="en-US" sz="4000" dirty="0"/>
              <a:t>Give your explanation of Technology Readiness Level here so your audience will best understand where you are in the development of your technology.</a:t>
            </a:r>
          </a:p>
        </p:txBody>
      </p:sp>
      <p:sp>
        <p:nvSpPr>
          <p:cNvPr id="65" name="TextBox 107"/>
          <p:cNvSpPr txBox="1"/>
          <p:nvPr/>
        </p:nvSpPr>
        <p:spPr>
          <a:xfrm>
            <a:off x="22626317" y="19552886"/>
            <a:ext cx="10145658" cy="707886"/>
          </a:xfrm>
          <a:prstGeom prst="rect">
            <a:avLst/>
          </a:prstGeom>
          <a:noFill/>
        </p:spPr>
        <p:txBody>
          <a:bodyPr wrap="square" rtlCol="0">
            <a:spAutoFit/>
          </a:bodyPr>
          <a:lstStyle/>
          <a:p>
            <a:r>
              <a:rPr lang="en-US" sz="4000" b="1" dirty="0">
                <a:solidFill>
                  <a:srgbClr val="0054A6"/>
                </a:solidFill>
              </a:rPr>
              <a:t>Time to Market With Current Financial Plans:</a:t>
            </a:r>
            <a:endParaRPr lang="en-US" sz="1400" dirty="0"/>
          </a:p>
        </p:txBody>
      </p:sp>
      <p:sp>
        <p:nvSpPr>
          <p:cNvPr id="66" name="TextBox 23"/>
          <p:cNvSpPr txBox="1"/>
          <p:nvPr/>
        </p:nvSpPr>
        <p:spPr>
          <a:xfrm>
            <a:off x="22637711" y="20358417"/>
            <a:ext cx="9235932" cy="2862322"/>
          </a:xfrm>
          <a:prstGeom prst="rect">
            <a:avLst/>
          </a:prstGeom>
          <a:noFill/>
        </p:spPr>
        <p:txBody>
          <a:bodyPr wrap="square" rtlCol="0">
            <a:spAutoFit/>
          </a:bodyPr>
          <a:lstStyle/>
          <a:p>
            <a:r>
              <a:rPr lang="en-US" sz="3600" dirty="0"/>
              <a:t>1. What is the expected time to market for your technology?  </a:t>
            </a:r>
          </a:p>
          <a:p>
            <a:r>
              <a:rPr lang="en-US" sz="3600" dirty="0"/>
              <a:t>2. What is the financial support planned at this time?  Cost expectations need to be realistic, no matter what the real cost is.</a:t>
            </a:r>
          </a:p>
        </p:txBody>
      </p:sp>
      <p:sp>
        <p:nvSpPr>
          <p:cNvPr id="67" name="TextBox 108"/>
          <p:cNvSpPr txBox="1"/>
          <p:nvPr/>
        </p:nvSpPr>
        <p:spPr>
          <a:xfrm>
            <a:off x="22672010" y="24129361"/>
            <a:ext cx="10092615" cy="707886"/>
          </a:xfrm>
          <a:prstGeom prst="rect">
            <a:avLst/>
          </a:prstGeom>
          <a:noFill/>
        </p:spPr>
        <p:txBody>
          <a:bodyPr wrap="square" rtlCol="0">
            <a:spAutoFit/>
          </a:bodyPr>
          <a:lstStyle/>
          <a:p>
            <a:r>
              <a:rPr lang="en-US" sz="4000" b="1" dirty="0">
                <a:solidFill>
                  <a:srgbClr val="0054A6"/>
                </a:solidFill>
              </a:rPr>
              <a:t>Time With Additional Financial Assistance:</a:t>
            </a:r>
            <a:endParaRPr lang="en-US" sz="1400" dirty="0">
              <a:solidFill>
                <a:srgbClr val="0054A6"/>
              </a:solidFill>
            </a:endParaRPr>
          </a:p>
        </p:txBody>
      </p:sp>
      <p:sp>
        <p:nvSpPr>
          <p:cNvPr id="50" name="TextBox 104"/>
          <p:cNvSpPr txBox="1"/>
          <p:nvPr/>
        </p:nvSpPr>
        <p:spPr>
          <a:xfrm>
            <a:off x="10880858" y="22181295"/>
            <a:ext cx="11018771" cy="1015663"/>
          </a:xfrm>
          <a:prstGeom prst="rect">
            <a:avLst/>
          </a:prstGeom>
          <a:noFill/>
        </p:spPr>
        <p:txBody>
          <a:bodyPr wrap="square" rtlCol="0">
            <a:spAutoFit/>
          </a:bodyPr>
          <a:lstStyle/>
          <a:p>
            <a:pPr algn="ctr"/>
            <a:r>
              <a:rPr lang="en-US" sz="6000" b="1" dirty="0">
                <a:solidFill>
                  <a:srgbClr val="0054A6"/>
                </a:solidFill>
              </a:rPr>
              <a:t>Market Significance</a:t>
            </a:r>
          </a:p>
        </p:txBody>
      </p:sp>
      <p:sp>
        <p:nvSpPr>
          <p:cNvPr id="5" name="TextBox 11">
            <a:extLst>
              <a:ext uri="{FF2B5EF4-FFF2-40B4-BE49-F238E27FC236}">
                <a16:creationId xmlns:a16="http://schemas.microsoft.com/office/drawing/2014/main" id="{EE054365-531E-444A-83B1-2239C92C23AC}"/>
              </a:ext>
            </a:extLst>
          </p:cNvPr>
          <p:cNvSpPr txBox="1"/>
          <p:nvPr/>
        </p:nvSpPr>
        <p:spPr>
          <a:xfrm>
            <a:off x="9844369" y="13184735"/>
            <a:ext cx="1551693" cy="1015663"/>
          </a:xfrm>
          <a:prstGeom prst="rect">
            <a:avLst/>
          </a:prstGeom>
          <a:noFill/>
        </p:spPr>
        <p:txBody>
          <a:bodyPr wrap="square" rtlCol="0">
            <a:spAutoFit/>
          </a:bodyPr>
          <a:lstStyle/>
          <a:p>
            <a:r>
              <a:rPr lang="en-US" sz="6000" b="1" dirty="0">
                <a:solidFill>
                  <a:srgbClr val="0054A6"/>
                </a:solidFill>
              </a:rPr>
              <a:t>#</a:t>
            </a:r>
            <a:endParaRPr lang="en-US" sz="6000" dirty="0">
              <a:solidFill>
                <a:srgbClr val="0054A6"/>
              </a:solidFill>
            </a:endParaRPr>
          </a:p>
        </p:txBody>
      </p:sp>
      <p:sp>
        <p:nvSpPr>
          <p:cNvPr id="21" name="TextBox 10">
            <a:extLst>
              <a:ext uri="{FF2B5EF4-FFF2-40B4-BE49-F238E27FC236}">
                <a16:creationId xmlns:a16="http://schemas.microsoft.com/office/drawing/2014/main" id="{5CBE7A7E-431A-4408-AD84-2DD22BB73CA7}"/>
              </a:ext>
            </a:extLst>
          </p:cNvPr>
          <p:cNvSpPr txBox="1"/>
          <p:nvPr/>
        </p:nvSpPr>
        <p:spPr>
          <a:xfrm>
            <a:off x="13919592" y="6210065"/>
            <a:ext cx="7841434" cy="707886"/>
          </a:xfrm>
          <a:prstGeom prst="rect">
            <a:avLst/>
          </a:prstGeom>
          <a:noFill/>
        </p:spPr>
        <p:txBody>
          <a:bodyPr wrap="square" rtlCol="0">
            <a:spAutoFit/>
          </a:bodyPr>
          <a:lstStyle/>
          <a:p>
            <a:r>
              <a:rPr lang="en-US" sz="4000" b="1" dirty="0" err="1">
                <a:solidFill>
                  <a:srgbClr val="0054A6"/>
                </a:solidFill>
              </a:rPr>
              <a:t>wdafga</a:t>
            </a:r>
            <a:endParaRPr lang="en-US" sz="4000" b="1" dirty="0">
              <a:solidFill>
                <a:srgbClr val="0054A6"/>
              </a:solidFill>
            </a:endParaRPr>
          </a:p>
        </p:txBody>
      </p:sp>
      <p:sp>
        <p:nvSpPr>
          <p:cNvPr id="15" name="Rectangle 14">
            <a:extLst>
              <a:ext uri="{FF2B5EF4-FFF2-40B4-BE49-F238E27FC236}">
                <a16:creationId xmlns:a16="http://schemas.microsoft.com/office/drawing/2014/main" id="{026BFE24-A7D4-4DDF-9666-D0EFE59B21BE}"/>
              </a:ext>
            </a:extLst>
          </p:cNvPr>
          <p:cNvSpPr/>
          <p:nvPr/>
        </p:nvSpPr>
        <p:spPr>
          <a:xfrm>
            <a:off x="11038202" y="2638757"/>
            <a:ext cx="21945600" cy="2215991"/>
          </a:xfrm>
          <a:prstGeom prst="rect">
            <a:avLst/>
          </a:prstGeom>
        </p:spPr>
        <p:txBody>
          <a:bodyPr>
            <a:spAutoFit/>
          </a:bodyPr>
          <a:lstStyle/>
          <a:p>
            <a:pPr algn="ctr"/>
            <a:r>
              <a:rPr lang="en-US" sz="7200" dirty="0">
                <a:solidFill>
                  <a:srgbClr val="3284BF"/>
                </a:solidFill>
              </a:rPr>
              <a:t>Company Name:  Presenter / Team Members</a:t>
            </a:r>
            <a:br>
              <a:rPr lang="en-US" sz="3200" dirty="0">
                <a:solidFill>
                  <a:srgbClr val="3284BF"/>
                </a:solidFill>
              </a:rPr>
            </a:br>
            <a:r>
              <a:rPr lang="en-US" sz="6600" dirty="0">
                <a:solidFill>
                  <a:srgbClr val="3284BF"/>
                </a:solidFill>
              </a:rPr>
              <a:t>www.yourwebsite.com</a:t>
            </a:r>
            <a:endParaRPr lang="en-US" dirty="0"/>
          </a:p>
        </p:txBody>
      </p:sp>
      <p:sp>
        <p:nvSpPr>
          <p:cNvPr id="40" name="Rectangle 39">
            <a:extLst>
              <a:ext uri="{FF2B5EF4-FFF2-40B4-BE49-F238E27FC236}">
                <a16:creationId xmlns:a16="http://schemas.microsoft.com/office/drawing/2014/main" id="{EF1F94A3-90C1-450A-A601-E5035D0DC657}"/>
              </a:ext>
            </a:extLst>
          </p:cNvPr>
          <p:cNvSpPr/>
          <p:nvPr/>
        </p:nvSpPr>
        <p:spPr>
          <a:xfrm>
            <a:off x="2625996" y="553579"/>
            <a:ext cx="5717153" cy="3932253"/>
          </a:xfrm>
          <a:prstGeom prst="rect">
            <a:avLst/>
          </a:prstGeom>
          <a:solidFill>
            <a:schemeClr val="accent1">
              <a:lumMod val="20000"/>
              <a:lumOff val="80000"/>
            </a:schemeClr>
          </a:solidFill>
          <a:ln>
            <a:solidFill>
              <a:srgbClr val="3283B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dirty="0">
                <a:solidFill>
                  <a:srgbClr val="3284BF"/>
                </a:solidFill>
              </a:rPr>
              <a:t>Logo for 
Company</a:t>
            </a:r>
          </a:p>
        </p:txBody>
      </p:sp>
      <p:sp>
        <p:nvSpPr>
          <p:cNvPr id="44" name="Rectangle 43">
            <a:extLst>
              <a:ext uri="{FF2B5EF4-FFF2-40B4-BE49-F238E27FC236}">
                <a16:creationId xmlns:a16="http://schemas.microsoft.com/office/drawing/2014/main" id="{2B045947-1A80-4A70-B2BD-1DF566C2EF19}"/>
              </a:ext>
            </a:extLst>
          </p:cNvPr>
          <p:cNvSpPr/>
          <p:nvPr/>
        </p:nvSpPr>
        <p:spPr>
          <a:xfrm>
            <a:off x="32978030" y="534775"/>
            <a:ext cx="10783436" cy="4016440"/>
          </a:xfrm>
          <a:prstGeom prst="rect">
            <a:avLst/>
          </a:prstGeom>
          <a:solidFill>
            <a:schemeClr val="tx2">
              <a:lumMod val="20000"/>
              <a:lumOff val="80000"/>
            </a:schemeClr>
          </a:solidFill>
          <a:ln>
            <a:solidFill>
              <a:srgbClr val="3283B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600" dirty="0">
                <a:solidFill>
                  <a:srgbClr val="3284BF"/>
                </a:solidFill>
              </a:rPr>
              <a:t>SBDC Logo from Your home state or the one assisting you</a:t>
            </a:r>
          </a:p>
        </p:txBody>
      </p:sp>
    </p:spTree>
    <p:extLst>
      <p:ext uri="{BB962C8B-B14F-4D97-AF65-F5344CB8AC3E}">
        <p14:creationId xmlns:p14="http://schemas.microsoft.com/office/powerpoint/2010/main" val="27458117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13862</TotalTime>
  <Words>801</Words>
  <Application>Microsoft Office PowerPoint</Application>
  <PresentationFormat>Custom</PresentationFormat>
  <Paragraphs>54</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Times New Roman</vt:lpstr>
      <vt:lpstr>Office Theme</vt:lpstr>
      <vt:lpstr>Technology Title Usually  About this Long</vt:lpstr>
    </vt:vector>
  </TitlesOfParts>
  <Company>UCLA Library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your poster Author name, affiliation, email</dc:title>
  <dc:creator>William Carey</dc:creator>
  <cp:lastModifiedBy>Vicki Long</cp:lastModifiedBy>
  <cp:revision>100</cp:revision>
  <cp:lastPrinted>2018-09-14T00:57:12Z</cp:lastPrinted>
  <dcterms:created xsi:type="dcterms:W3CDTF">2015-02-24T18:33:10Z</dcterms:created>
  <dcterms:modified xsi:type="dcterms:W3CDTF">2024-10-25T16:39:28Z</dcterms:modified>
</cp:coreProperties>
</file>